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4" r:id="rId7"/>
    <p:sldId id="270" r:id="rId8"/>
    <p:sldId id="271" r:id="rId9"/>
    <p:sldId id="272" r:id="rId10"/>
    <p:sldId id="273" r:id="rId11"/>
    <p:sldId id="274" r:id="rId12"/>
    <p:sldId id="276" r:id="rId13"/>
    <p:sldId id="265" r:id="rId14"/>
    <p:sldId id="266" r:id="rId15"/>
    <p:sldId id="267" r:id="rId16"/>
    <p:sldId id="268" r:id="rId17"/>
    <p:sldId id="278" r:id="rId18"/>
    <p:sldId id="279" r:id="rId19"/>
    <p:sldId id="269" r:id="rId20"/>
    <p:sldId id="262" r:id="rId21"/>
    <p:sldId id="280" r:id="rId22"/>
    <p:sldId id="263"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9BC5B4-316D-4C70-9B6D-918EF674719E}" v="213" dt="2023-10-10T11:32:02.6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3" d="100"/>
          <a:sy n="53" d="100"/>
        </p:scale>
        <p:origin x="1176"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Valentina Arango Serna" userId="847394d2-9156-4b97-952b-034d16dd3eee" providerId="ADAL" clId="{479BC5B4-316D-4C70-9B6D-918EF674719E}"/>
    <pc:docChg chg="undo custSel addSld delSld modSld sldOrd">
      <pc:chgData name="Laura Valentina Arango Serna" userId="847394d2-9156-4b97-952b-034d16dd3eee" providerId="ADAL" clId="{479BC5B4-316D-4C70-9B6D-918EF674719E}" dt="2023-10-10T11:35:55.660" v="1685" actId="1076"/>
      <pc:docMkLst>
        <pc:docMk/>
      </pc:docMkLst>
      <pc:sldChg chg="modSp mod">
        <pc:chgData name="Laura Valentina Arango Serna" userId="847394d2-9156-4b97-952b-034d16dd3eee" providerId="ADAL" clId="{479BC5B4-316D-4C70-9B6D-918EF674719E}" dt="2023-10-10T06:10:33.516" v="1149" actId="1076"/>
        <pc:sldMkLst>
          <pc:docMk/>
          <pc:sldMk cId="3675301245" sldId="257"/>
        </pc:sldMkLst>
        <pc:spChg chg="mod">
          <ac:chgData name="Laura Valentina Arango Serna" userId="847394d2-9156-4b97-952b-034d16dd3eee" providerId="ADAL" clId="{479BC5B4-316D-4C70-9B6D-918EF674719E}" dt="2023-10-10T06:10:33.516" v="1149" actId="1076"/>
          <ac:spMkLst>
            <pc:docMk/>
            <pc:sldMk cId="3675301245" sldId="257"/>
            <ac:spMk id="2" creationId="{9B6F8520-DC78-EF8E-DCD9-2214EF754ADE}"/>
          </ac:spMkLst>
        </pc:spChg>
        <pc:spChg chg="mod">
          <ac:chgData name="Laura Valentina Arango Serna" userId="847394d2-9156-4b97-952b-034d16dd3eee" providerId="ADAL" clId="{479BC5B4-316D-4C70-9B6D-918EF674719E}" dt="2023-10-10T04:08:29.555" v="15" actId="1076"/>
          <ac:spMkLst>
            <pc:docMk/>
            <pc:sldMk cId="3675301245" sldId="257"/>
            <ac:spMk id="3" creationId="{D2D71717-4C26-F179-930B-660814D65CA2}"/>
          </ac:spMkLst>
        </pc:spChg>
      </pc:sldChg>
      <pc:sldChg chg="addSp delSp modSp mod">
        <pc:chgData name="Laura Valentina Arango Serna" userId="847394d2-9156-4b97-952b-034d16dd3eee" providerId="ADAL" clId="{479BC5B4-316D-4C70-9B6D-918EF674719E}" dt="2023-10-10T11:08:55.254" v="1585" actId="14100"/>
        <pc:sldMkLst>
          <pc:docMk/>
          <pc:sldMk cId="620866475" sldId="258"/>
        </pc:sldMkLst>
        <pc:spChg chg="mod">
          <ac:chgData name="Laura Valentina Arango Serna" userId="847394d2-9156-4b97-952b-034d16dd3eee" providerId="ADAL" clId="{479BC5B4-316D-4C70-9B6D-918EF674719E}" dt="2023-10-10T04:24:34.915" v="88" actId="1076"/>
          <ac:spMkLst>
            <pc:docMk/>
            <pc:sldMk cId="620866475" sldId="258"/>
            <ac:spMk id="2" creationId="{C2C6A5CB-3B9D-E82E-458F-F2CDB2B5DAD4}"/>
          </ac:spMkLst>
        </pc:spChg>
        <pc:spChg chg="mod">
          <ac:chgData name="Laura Valentina Arango Serna" userId="847394d2-9156-4b97-952b-034d16dd3eee" providerId="ADAL" clId="{479BC5B4-316D-4C70-9B6D-918EF674719E}" dt="2023-10-10T11:08:55.254" v="1585" actId="14100"/>
          <ac:spMkLst>
            <pc:docMk/>
            <pc:sldMk cId="620866475" sldId="258"/>
            <ac:spMk id="3" creationId="{7A513A6F-B0BA-C8E1-A3CB-5C549379E6E9}"/>
          </ac:spMkLst>
        </pc:spChg>
        <pc:spChg chg="add del mod">
          <ac:chgData name="Laura Valentina Arango Serna" userId="847394d2-9156-4b97-952b-034d16dd3eee" providerId="ADAL" clId="{479BC5B4-316D-4C70-9B6D-918EF674719E}" dt="2023-10-10T04:23:16.881" v="69"/>
          <ac:spMkLst>
            <pc:docMk/>
            <pc:sldMk cId="620866475" sldId="258"/>
            <ac:spMk id="4" creationId="{57BBF9A6-8E12-4305-7DBB-31ED686C404A}"/>
          </ac:spMkLst>
        </pc:spChg>
        <pc:spChg chg="add mod">
          <ac:chgData name="Laura Valentina Arango Serna" userId="847394d2-9156-4b97-952b-034d16dd3eee" providerId="ADAL" clId="{479BC5B4-316D-4C70-9B6D-918EF674719E}" dt="2023-10-10T08:21:19.300" v="1569" actId="20577"/>
          <ac:spMkLst>
            <pc:docMk/>
            <pc:sldMk cId="620866475" sldId="258"/>
            <ac:spMk id="5" creationId="{F7DFE29B-B153-B880-40F0-8CC0BFC37A8F}"/>
          </ac:spMkLst>
        </pc:spChg>
        <pc:picChg chg="add mod">
          <ac:chgData name="Laura Valentina Arango Serna" userId="847394d2-9156-4b97-952b-034d16dd3eee" providerId="ADAL" clId="{479BC5B4-316D-4C70-9B6D-918EF674719E}" dt="2023-10-10T07:33:58.612" v="1437" actId="1076"/>
          <ac:picMkLst>
            <pc:docMk/>
            <pc:sldMk cId="620866475" sldId="258"/>
            <ac:picMk id="15362" creationId="{6C0A47AB-8EAA-98AB-DF24-8DAFE5D9AE1A}"/>
          </ac:picMkLst>
        </pc:picChg>
        <pc:picChg chg="add mod">
          <ac:chgData name="Laura Valentina Arango Serna" userId="847394d2-9156-4b97-952b-034d16dd3eee" providerId="ADAL" clId="{479BC5B4-316D-4C70-9B6D-918EF674719E}" dt="2023-10-10T07:34:50.519" v="1441" actId="1076"/>
          <ac:picMkLst>
            <pc:docMk/>
            <pc:sldMk cId="620866475" sldId="258"/>
            <ac:picMk id="15364" creationId="{CCF3C8D0-DC9B-E0EC-6ACB-A3F0ECA59CE4}"/>
          </ac:picMkLst>
        </pc:picChg>
      </pc:sldChg>
      <pc:sldChg chg="addSp delSp modSp mod">
        <pc:chgData name="Laura Valentina Arango Serna" userId="847394d2-9156-4b97-952b-034d16dd3eee" providerId="ADAL" clId="{479BC5B4-316D-4C70-9B6D-918EF674719E}" dt="2023-10-10T07:28:31.285" v="1434" actId="1076"/>
        <pc:sldMkLst>
          <pc:docMk/>
          <pc:sldMk cId="18858341" sldId="259"/>
        </pc:sldMkLst>
        <pc:spChg chg="mod">
          <ac:chgData name="Laura Valentina Arango Serna" userId="847394d2-9156-4b97-952b-034d16dd3eee" providerId="ADAL" clId="{479BC5B4-316D-4C70-9B6D-918EF674719E}" dt="2023-10-10T07:24:26.183" v="1411" actId="1076"/>
          <ac:spMkLst>
            <pc:docMk/>
            <pc:sldMk cId="18858341" sldId="259"/>
            <ac:spMk id="2" creationId="{C2C6A5CB-3B9D-E82E-458F-F2CDB2B5DAD4}"/>
          </ac:spMkLst>
        </pc:spChg>
        <pc:spChg chg="add mod">
          <ac:chgData name="Laura Valentina Arango Serna" userId="847394d2-9156-4b97-952b-034d16dd3eee" providerId="ADAL" clId="{479BC5B4-316D-4C70-9B6D-918EF674719E}" dt="2023-10-10T07:28:31.285" v="1434" actId="1076"/>
          <ac:spMkLst>
            <pc:docMk/>
            <pc:sldMk cId="18858341" sldId="259"/>
            <ac:spMk id="3" creationId="{EBA0B41E-B246-E106-C5D0-2436559BB2E0}"/>
          </ac:spMkLst>
        </pc:spChg>
        <pc:spChg chg="del">
          <ac:chgData name="Laura Valentina Arango Serna" userId="847394d2-9156-4b97-952b-034d16dd3eee" providerId="ADAL" clId="{479BC5B4-316D-4C70-9B6D-918EF674719E}" dt="2023-10-10T04:19:53.233" v="45" actId="21"/>
          <ac:spMkLst>
            <pc:docMk/>
            <pc:sldMk cId="18858341" sldId="259"/>
            <ac:spMk id="4" creationId="{FBE17BB6-BC4B-1CFD-2511-76B6A40BE043}"/>
          </ac:spMkLst>
        </pc:spChg>
        <pc:spChg chg="add del mod">
          <ac:chgData name="Laura Valentina Arango Serna" userId="847394d2-9156-4b97-952b-034d16dd3eee" providerId="ADAL" clId="{479BC5B4-316D-4C70-9B6D-918EF674719E}" dt="2023-10-10T04:13:56.839" v="19"/>
          <ac:spMkLst>
            <pc:docMk/>
            <pc:sldMk cId="18858341" sldId="259"/>
            <ac:spMk id="5" creationId="{5397C595-D249-E54F-8CE7-E802583A0A5F}"/>
          </ac:spMkLst>
        </pc:spChg>
        <pc:spChg chg="add del">
          <ac:chgData name="Laura Valentina Arango Serna" userId="847394d2-9156-4b97-952b-034d16dd3eee" providerId="ADAL" clId="{479BC5B4-316D-4C70-9B6D-918EF674719E}" dt="2023-10-10T05:55:48.258" v="756"/>
          <ac:spMkLst>
            <pc:docMk/>
            <pc:sldMk cId="18858341" sldId="259"/>
            <ac:spMk id="6" creationId="{34F476CE-CE99-2811-BBD8-1B44075DB0B1}"/>
          </ac:spMkLst>
        </pc:spChg>
        <pc:spChg chg="add del">
          <ac:chgData name="Laura Valentina Arango Serna" userId="847394d2-9156-4b97-952b-034d16dd3eee" providerId="ADAL" clId="{479BC5B4-316D-4C70-9B6D-918EF674719E}" dt="2023-10-10T05:55:54.958" v="760"/>
          <ac:spMkLst>
            <pc:docMk/>
            <pc:sldMk cId="18858341" sldId="259"/>
            <ac:spMk id="7" creationId="{26935494-8DDC-60A3-60EB-A5F6B95C469B}"/>
          </ac:spMkLst>
        </pc:spChg>
        <pc:spChg chg="add del">
          <ac:chgData name="Laura Valentina Arango Serna" userId="847394d2-9156-4b97-952b-034d16dd3eee" providerId="ADAL" clId="{479BC5B4-316D-4C70-9B6D-918EF674719E}" dt="2023-10-10T05:55:58.848" v="763"/>
          <ac:spMkLst>
            <pc:docMk/>
            <pc:sldMk cId="18858341" sldId="259"/>
            <ac:spMk id="9" creationId="{E5935C26-8CC1-17F9-2EC4-71E158913330}"/>
          </ac:spMkLst>
        </pc:spChg>
        <pc:picChg chg="add mod">
          <ac:chgData name="Laura Valentina Arango Serna" userId="847394d2-9156-4b97-952b-034d16dd3eee" providerId="ADAL" clId="{479BC5B4-316D-4C70-9B6D-918EF674719E}" dt="2023-10-10T07:28:03.654" v="1427" actId="14100"/>
          <ac:picMkLst>
            <pc:docMk/>
            <pc:sldMk cId="18858341" sldId="259"/>
            <ac:picMk id="4101" creationId="{FB100E07-D5F9-117F-F115-151A97D862CC}"/>
          </ac:picMkLst>
        </pc:picChg>
        <pc:picChg chg="add mod">
          <ac:chgData name="Laura Valentina Arango Serna" userId="847394d2-9156-4b97-952b-034d16dd3eee" providerId="ADAL" clId="{479BC5B4-316D-4C70-9B6D-918EF674719E}" dt="2023-10-10T07:28:08.911" v="1429" actId="1076"/>
          <ac:picMkLst>
            <pc:docMk/>
            <pc:sldMk cId="18858341" sldId="259"/>
            <ac:picMk id="4103" creationId="{0B49573F-5F0B-6022-B400-FFB03A75BABB}"/>
          </ac:picMkLst>
        </pc:picChg>
        <pc:picChg chg="add mod">
          <ac:chgData name="Laura Valentina Arango Serna" userId="847394d2-9156-4b97-952b-034d16dd3eee" providerId="ADAL" clId="{479BC5B4-316D-4C70-9B6D-918EF674719E}" dt="2023-10-10T07:28:11.231" v="1430" actId="1076"/>
          <ac:picMkLst>
            <pc:docMk/>
            <pc:sldMk cId="18858341" sldId="259"/>
            <ac:picMk id="4105" creationId="{7B082B9D-2557-BCAC-C4D3-5AD21A450C05}"/>
          </ac:picMkLst>
        </pc:picChg>
        <pc:picChg chg="add mod">
          <ac:chgData name="Laura Valentina Arango Serna" userId="847394d2-9156-4b97-952b-034d16dd3eee" providerId="ADAL" clId="{479BC5B4-316D-4C70-9B6D-918EF674719E}" dt="2023-10-10T07:28:21.726" v="1433" actId="1076"/>
          <ac:picMkLst>
            <pc:docMk/>
            <pc:sldMk cId="18858341" sldId="259"/>
            <ac:picMk id="4107" creationId="{2B075594-04E7-CA28-55A3-E24DDFEA0C50}"/>
          </ac:picMkLst>
        </pc:picChg>
      </pc:sldChg>
      <pc:sldChg chg="addSp delSp modSp mod">
        <pc:chgData name="Laura Valentina Arango Serna" userId="847394d2-9156-4b97-952b-034d16dd3eee" providerId="ADAL" clId="{479BC5B4-316D-4C70-9B6D-918EF674719E}" dt="2023-10-10T07:17:29.827" v="1407" actId="14100"/>
        <pc:sldMkLst>
          <pc:docMk/>
          <pc:sldMk cId="18515636" sldId="260"/>
        </pc:sldMkLst>
        <pc:spChg chg="mod">
          <ac:chgData name="Laura Valentina Arango Serna" userId="847394d2-9156-4b97-952b-034d16dd3eee" providerId="ADAL" clId="{479BC5B4-316D-4C70-9B6D-918EF674719E}" dt="2023-10-10T07:17:00.962" v="1400" actId="1076"/>
          <ac:spMkLst>
            <pc:docMk/>
            <pc:sldMk cId="18515636" sldId="260"/>
            <ac:spMk id="2" creationId="{C2C6A5CB-3B9D-E82E-458F-F2CDB2B5DAD4}"/>
          </ac:spMkLst>
        </pc:spChg>
        <pc:spChg chg="mod">
          <ac:chgData name="Laura Valentina Arango Serna" userId="847394d2-9156-4b97-952b-034d16dd3eee" providerId="ADAL" clId="{479BC5B4-316D-4C70-9B6D-918EF674719E}" dt="2023-10-10T07:17:29.827" v="1407" actId="14100"/>
          <ac:spMkLst>
            <pc:docMk/>
            <pc:sldMk cId="18515636" sldId="260"/>
            <ac:spMk id="3" creationId="{7A513A6F-B0BA-C8E1-A3CB-5C549379E6E9}"/>
          </ac:spMkLst>
        </pc:spChg>
        <pc:spChg chg="del">
          <ac:chgData name="Laura Valentina Arango Serna" userId="847394d2-9156-4b97-952b-034d16dd3eee" providerId="ADAL" clId="{479BC5B4-316D-4C70-9B6D-918EF674719E}" dt="2023-10-10T07:16:33.650" v="1394" actId="26606"/>
          <ac:spMkLst>
            <pc:docMk/>
            <pc:sldMk cId="18515636" sldId="260"/>
            <ac:spMk id="8" creationId="{18873D23-2DCF-4B31-A009-95721C06E8E1}"/>
          </ac:spMkLst>
        </pc:spChg>
        <pc:spChg chg="del">
          <ac:chgData name="Laura Valentina Arango Serna" userId="847394d2-9156-4b97-952b-034d16dd3eee" providerId="ADAL" clId="{479BC5B4-316D-4C70-9B6D-918EF674719E}" dt="2023-10-10T07:16:33.650" v="1394" actId="26606"/>
          <ac:spMkLst>
            <pc:docMk/>
            <pc:sldMk cId="18515636" sldId="260"/>
            <ac:spMk id="10" creationId="{C13EF075-D4EF-4929-ADBC-91B27DA19955}"/>
          </ac:spMkLst>
        </pc:spChg>
        <pc:spChg chg="add">
          <ac:chgData name="Laura Valentina Arango Serna" userId="847394d2-9156-4b97-952b-034d16dd3eee" providerId="ADAL" clId="{479BC5B4-316D-4C70-9B6D-918EF674719E}" dt="2023-10-10T07:16:33.650" v="1394" actId="26606"/>
          <ac:spMkLst>
            <pc:docMk/>
            <pc:sldMk cId="18515636" sldId="260"/>
            <ac:spMk id="14343" creationId="{EDDBB197-D710-4A4F-A9CA-FD2177498BE8}"/>
          </ac:spMkLst>
        </pc:spChg>
        <pc:spChg chg="add">
          <ac:chgData name="Laura Valentina Arango Serna" userId="847394d2-9156-4b97-952b-034d16dd3eee" providerId="ADAL" clId="{479BC5B4-316D-4C70-9B6D-918EF674719E}" dt="2023-10-10T07:16:33.650" v="1394" actId="26606"/>
          <ac:spMkLst>
            <pc:docMk/>
            <pc:sldMk cId="18515636" sldId="260"/>
            <ac:spMk id="14345" creationId="{975D1CFA-2CDB-4B64-BD9F-85744E8DA12F}"/>
          </ac:spMkLst>
        </pc:spChg>
        <pc:grpChg chg="del">
          <ac:chgData name="Laura Valentina Arango Serna" userId="847394d2-9156-4b97-952b-034d16dd3eee" providerId="ADAL" clId="{479BC5B4-316D-4C70-9B6D-918EF674719E}" dt="2023-10-10T07:16:33.650" v="1394" actId="26606"/>
          <ac:grpSpMkLst>
            <pc:docMk/>
            <pc:sldMk cId="18515636" sldId="260"/>
            <ac:grpSpMk id="12" creationId="{DAA26DFA-AAB2-4973-9C17-16D587C7B198}"/>
          </ac:grpSpMkLst>
        </pc:grpChg>
        <pc:grpChg chg="add">
          <ac:chgData name="Laura Valentina Arango Serna" userId="847394d2-9156-4b97-952b-034d16dd3eee" providerId="ADAL" clId="{479BC5B4-316D-4C70-9B6D-918EF674719E}" dt="2023-10-10T07:16:33.650" v="1394" actId="26606"/>
          <ac:grpSpMkLst>
            <pc:docMk/>
            <pc:sldMk cId="18515636" sldId="260"/>
            <ac:grpSpMk id="14347" creationId="{25EE5136-01F1-466C-962D-BA9B4C6757AA}"/>
          </ac:grpSpMkLst>
        </pc:grpChg>
        <pc:picChg chg="add mod">
          <ac:chgData name="Laura Valentina Arango Serna" userId="847394d2-9156-4b97-952b-034d16dd3eee" providerId="ADAL" clId="{479BC5B4-316D-4C70-9B6D-918EF674719E}" dt="2023-10-10T07:16:40.397" v="1397" actId="1076"/>
          <ac:picMkLst>
            <pc:docMk/>
            <pc:sldMk cId="18515636" sldId="260"/>
            <ac:picMk id="14338" creationId="{FA90BB9F-099E-2D64-21FD-7C1CC27B5514}"/>
          </ac:picMkLst>
        </pc:picChg>
      </pc:sldChg>
      <pc:sldChg chg="addSp delSp modSp mod">
        <pc:chgData name="Laura Valentina Arango Serna" userId="847394d2-9156-4b97-952b-034d16dd3eee" providerId="ADAL" clId="{479BC5B4-316D-4C70-9B6D-918EF674719E}" dt="2023-10-10T07:05:08.111" v="1392" actId="207"/>
        <pc:sldMkLst>
          <pc:docMk/>
          <pc:sldMk cId="3983804490" sldId="261"/>
        </pc:sldMkLst>
        <pc:spChg chg="mod">
          <ac:chgData name="Laura Valentina Arango Serna" userId="847394d2-9156-4b97-952b-034d16dd3eee" providerId="ADAL" clId="{479BC5B4-316D-4C70-9B6D-918EF674719E}" dt="2023-10-10T07:04:09.196" v="1380" actId="14100"/>
          <ac:spMkLst>
            <pc:docMk/>
            <pc:sldMk cId="3983804490" sldId="261"/>
            <ac:spMk id="2" creationId="{C2C6A5CB-3B9D-E82E-458F-F2CDB2B5DAD4}"/>
          </ac:spMkLst>
        </pc:spChg>
        <pc:spChg chg="del mod">
          <ac:chgData name="Laura Valentina Arango Serna" userId="847394d2-9156-4b97-952b-034d16dd3eee" providerId="ADAL" clId="{479BC5B4-316D-4C70-9B6D-918EF674719E}" dt="2023-10-10T04:06:52.883" v="1" actId="21"/>
          <ac:spMkLst>
            <pc:docMk/>
            <pc:sldMk cId="3983804490" sldId="261"/>
            <ac:spMk id="3" creationId="{7A513A6F-B0BA-C8E1-A3CB-5C549379E6E9}"/>
          </ac:spMkLst>
        </pc:spChg>
        <pc:spChg chg="add mod">
          <ac:chgData name="Laura Valentina Arango Serna" userId="847394d2-9156-4b97-952b-034d16dd3eee" providerId="ADAL" clId="{479BC5B4-316D-4C70-9B6D-918EF674719E}" dt="2023-10-10T07:05:08.111" v="1392" actId="207"/>
          <ac:spMkLst>
            <pc:docMk/>
            <pc:sldMk cId="3983804490" sldId="261"/>
            <ac:spMk id="4" creationId="{B38CA23F-6E79-1838-E306-C740AF432B94}"/>
          </ac:spMkLst>
        </pc:spChg>
        <pc:spChg chg="del">
          <ac:chgData name="Laura Valentina Arango Serna" userId="847394d2-9156-4b97-952b-034d16dd3eee" providerId="ADAL" clId="{479BC5B4-316D-4C70-9B6D-918EF674719E}" dt="2023-10-10T07:02:27.960" v="1364" actId="26606"/>
          <ac:spMkLst>
            <pc:docMk/>
            <pc:sldMk cId="3983804490" sldId="261"/>
            <ac:spMk id="8" creationId="{FA3C7DEA-BCC2-4295-8850-147993296189}"/>
          </ac:spMkLst>
        </pc:spChg>
        <pc:spChg chg="del">
          <ac:chgData name="Laura Valentina Arango Serna" userId="847394d2-9156-4b97-952b-034d16dd3eee" providerId="ADAL" clId="{479BC5B4-316D-4C70-9B6D-918EF674719E}" dt="2023-10-10T07:02:27.960" v="1364" actId="26606"/>
          <ac:spMkLst>
            <pc:docMk/>
            <pc:sldMk cId="3983804490" sldId="261"/>
            <ac:spMk id="10" creationId="{C289949D-B9F6-468A-86FE-2694DC5AE773}"/>
          </ac:spMkLst>
        </pc:spChg>
        <pc:spChg chg="add">
          <ac:chgData name="Laura Valentina Arango Serna" userId="847394d2-9156-4b97-952b-034d16dd3eee" providerId="ADAL" clId="{479BC5B4-316D-4C70-9B6D-918EF674719E}" dt="2023-10-10T07:02:27.960" v="1364" actId="26606"/>
          <ac:spMkLst>
            <pc:docMk/>
            <pc:sldMk cId="3983804490" sldId="261"/>
            <ac:spMk id="13319" creationId="{EDDBB197-D710-4A4F-A9CA-FD2177498BE8}"/>
          </ac:spMkLst>
        </pc:spChg>
        <pc:spChg chg="add">
          <ac:chgData name="Laura Valentina Arango Serna" userId="847394d2-9156-4b97-952b-034d16dd3eee" providerId="ADAL" clId="{479BC5B4-316D-4C70-9B6D-918EF674719E}" dt="2023-10-10T07:02:27.960" v="1364" actId="26606"/>
          <ac:spMkLst>
            <pc:docMk/>
            <pc:sldMk cId="3983804490" sldId="261"/>
            <ac:spMk id="13321" creationId="{975D1CFA-2CDB-4B64-BD9F-85744E8DA12F}"/>
          </ac:spMkLst>
        </pc:spChg>
        <pc:grpChg chg="del">
          <ac:chgData name="Laura Valentina Arango Serna" userId="847394d2-9156-4b97-952b-034d16dd3eee" providerId="ADAL" clId="{479BC5B4-316D-4C70-9B6D-918EF674719E}" dt="2023-10-10T07:02:27.960" v="1364" actId="26606"/>
          <ac:grpSpMkLst>
            <pc:docMk/>
            <pc:sldMk cId="3983804490" sldId="261"/>
            <ac:grpSpMk id="12" creationId="{E4DF0958-0C87-4C28-9554-2FADC788C2B1}"/>
          </ac:grpSpMkLst>
        </pc:grpChg>
        <pc:grpChg chg="add">
          <ac:chgData name="Laura Valentina Arango Serna" userId="847394d2-9156-4b97-952b-034d16dd3eee" providerId="ADAL" clId="{479BC5B4-316D-4C70-9B6D-918EF674719E}" dt="2023-10-10T07:02:27.960" v="1364" actId="26606"/>
          <ac:grpSpMkLst>
            <pc:docMk/>
            <pc:sldMk cId="3983804490" sldId="261"/>
            <ac:grpSpMk id="13323" creationId="{25EE5136-01F1-466C-962D-BA9B4C6757AA}"/>
          </ac:grpSpMkLst>
        </pc:grpChg>
        <pc:picChg chg="add del mod">
          <ac:chgData name="Laura Valentina Arango Serna" userId="847394d2-9156-4b97-952b-034d16dd3eee" providerId="ADAL" clId="{479BC5B4-316D-4C70-9B6D-918EF674719E}" dt="2023-10-10T07:03:09.667" v="1373" actId="21"/>
          <ac:picMkLst>
            <pc:docMk/>
            <pc:sldMk cId="3983804490" sldId="261"/>
            <ac:picMk id="13314" creationId="{5B1FB4B8-D1FE-59D4-1F3D-CB9D5BDA0CF0}"/>
          </ac:picMkLst>
        </pc:picChg>
        <pc:picChg chg="add del mod">
          <ac:chgData name="Laura Valentina Arango Serna" userId="847394d2-9156-4b97-952b-034d16dd3eee" providerId="ADAL" clId="{479BC5B4-316D-4C70-9B6D-918EF674719E}" dt="2023-10-10T07:03:09.667" v="1373" actId="21"/>
          <ac:picMkLst>
            <pc:docMk/>
            <pc:sldMk cId="3983804490" sldId="261"/>
            <ac:picMk id="13316" creationId="{6EA4F7A2-358F-B372-9EC6-36EA7128AC70}"/>
          </ac:picMkLst>
        </pc:picChg>
        <pc:picChg chg="add mod">
          <ac:chgData name="Laura Valentina Arango Serna" userId="847394d2-9156-4b97-952b-034d16dd3eee" providerId="ADAL" clId="{479BC5B4-316D-4C70-9B6D-918EF674719E}" dt="2023-10-10T07:03:54.992" v="1377" actId="1076"/>
          <ac:picMkLst>
            <pc:docMk/>
            <pc:sldMk cId="3983804490" sldId="261"/>
            <ac:picMk id="13318" creationId="{20CEC0F9-11EB-BE74-CAEC-2A954F14C656}"/>
          </ac:picMkLst>
        </pc:picChg>
      </pc:sldChg>
      <pc:sldChg chg="addSp delSp modSp mod">
        <pc:chgData name="Laura Valentina Arango Serna" userId="847394d2-9156-4b97-952b-034d16dd3eee" providerId="ADAL" clId="{479BC5B4-316D-4C70-9B6D-918EF674719E}" dt="2023-10-10T11:34:05.337" v="1632" actId="1076"/>
        <pc:sldMkLst>
          <pc:docMk/>
          <pc:sldMk cId="4047035209" sldId="262"/>
        </pc:sldMkLst>
        <pc:spChg chg="mod">
          <ac:chgData name="Laura Valentina Arango Serna" userId="847394d2-9156-4b97-952b-034d16dd3eee" providerId="ADAL" clId="{479BC5B4-316D-4C70-9B6D-918EF674719E}" dt="2023-10-10T11:33:53.795" v="1631" actId="1076"/>
          <ac:spMkLst>
            <pc:docMk/>
            <pc:sldMk cId="4047035209" sldId="262"/>
            <ac:spMk id="2" creationId="{9CAF9621-2330-D1D8-7B5D-0476EB741763}"/>
          </ac:spMkLst>
        </pc:spChg>
        <pc:spChg chg="del">
          <ac:chgData name="Laura Valentina Arango Serna" userId="847394d2-9156-4b97-952b-034d16dd3eee" providerId="ADAL" clId="{479BC5B4-316D-4C70-9B6D-918EF674719E}" dt="2023-10-10T11:09:49.775" v="1589"/>
          <ac:spMkLst>
            <pc:docMk/>
            <pc:sldMk cId="4047035209" sldId="262"/>
            <ac:spMk id="3" creationId="{92839262-B9DE-E3EF-E20B-54EBECCBA96C}"/>
          </ac:spMkLst>
        </pc:spChg>
        <pc:spChg chg="add del mod">
          <ac:chgData name="Laura Valentina Arango Serna" userId="847394d2-9156-4b97-952b-034d16dd3eee" providerId="ADAL" clId="{479BC5B4-316D-4C70-9B6D-918EF674719E}" dt="2023-10-10T11:30:50.160" v="1594"/>
          <ac:spMkLst>
            <pc:docMk/>
            <pc:sldMk cId="4047035209" sldId="262"/>
            <ac:spMk id="7" creationId="{089245CF-065A-31CB-757C-A8C29E79AD20}"/>
          </ac:spMkLst>
        </pc:spChg>
        <pc:spChg chg="add del mod">
          <ac:chgData name="Laura Valentina Arango Serna" userId="847394d2-9156-4b97-952b-034d16dd3eee" providerId="ADAL" clId="{479BC5B4-316D-4C70-9B6D-918EF674719E}" dt="2023-10-10T11:32:02.673" v="1597"/>
          <ac:spMkLst>
            <pc:docMk/>
            <pc:sldMk cId="4047035209" sldId="262"/>
            <ac:spMk id="23" creationId="{24F312A0-625A-BB9F-2DDE-11ED4B1AC68A}"/>
          </ac:spMkLst>
        </pc:spChg>
        <pc:graphicFrameChg chg="add del">
          <ac:chgData name="Laura Valentina Arango Serna" userId="847394d2-9156-4b97-952b-034d16dd3eee" providerId="ADAL" clId="{479BC5B4-316D-4C70-9B6D-918EF674719E}" dt="2023-10-10T11:30:29.947" v="1592" actId="21"/>
          <ac:graphicFrameMkLst>
            <pc:docMk/>
            <pc:sldMk cId="4047035209" sldId="262"/>
            <ac:graphicFrameMk id="4" creationId="{F1932395-8F0D-0F2E-713D-FC7950D35D2D}"/>
          </ac:graphicFrameMkLst>
        </pc:graphicFrameChg>
        <pc:graphicFrameChg chg="add del">
          <ac:chgData name="Laura Valentina Arango Serna" userId="847394d2-9156-4b97-952b-034d16dd3eee" providerId="ADAL" clId="{479BC5B4-316D-4C70-9B6D-918EF674719E}" dt="2023-10-10T11:30:27.562" v="1591" actId="21"/>
          <ac:graphicFrameMkLst>
            <pc:docMk/>
            <pc:sldMk cId="4047035209" sldId="262"/>
            <ac:graphicFrameMk id="5" creationId="{D68D894A-6D6E-DA21-C845-812CC9436C2D}"/>
          </ac:graphicFrameMkLst>
        </pc:graphicFrameChg>
        <pc:picChg chg="add del mod">
          <ac:chgData name="Laura Valentina Arango Serna" userId="847394d2-9156-4b97-952b-034d16dd3eee" providerId="ADAL" clId="{479BC5B4-316D-4C70-9B6D-918EF674719E}" dt="2023-10-10T11:31:56.489" v="1596" actId="21"/>
          <ac:picMkLst>
            <pc:docMk/>
            <pc:sldMk cId="4047035209" sldId="262"/>
            <ac:picMk id="11" creationId="{1673961C-6412-567A-5689-5B0546A03004}"/>
          </ac:picMkLst>
        </pc:picChg>
        <pc:picChg chg="add mod">
          <ac:chgData name="Laura Valentina Arango Serna" userId="847394d2-9156-4b97-952b-034d16dd3eee" providerId="ADAL" clId="{479BC5B4-316D-4C70-9B6D-918EF674719E}" dt="2023-10-10T11:34:05.337" v="1632" actId="1076"/>
          <ac:picMkLst>
            <pc:docMk/>
            <pc:sldMk cId="4047035209" sldId="262"/>
            <ac:picMk id="25" creationId="{D175A946-3046-7D22-3235-1606D93A6B4F}"/>
          </ac:picMkLst>
        </pc:picChg>
      </pc:sldChg>
      <pc:sldChg chg="modSp mod">
        <pc:chgData name="Laura Valentina Arango Serna" userId="847394d2-9156-4b97-952b-034d16dd3eee" providerId="ADAL" clId="{479BC5B4-316D-4C70-9B6D-918EF674719E}" dt="2023-10-10T05:48:23.027" v="754" actId="14100"/>
        <pc:sldMkLst>
          <pc:docMk/>
          <pc:sldMk cId="645439335" sldId="263"/>
        </pc:sldMkLst>
        <pc:spChg chg="mod">
          <ac:chgData name="Laura Valentina Arango Serna" userId="847394d2-9156-4b97-952b-034d16dd3eee" providerId="ADAL" clId="{479BC5B4-316D-4C70-9B6D-918EF674719E}" dt="2023-10-10T05:48:23.027" v="754" actId="14100"/>
          <ac:spMkLst>
            <pc:docMk/>
            <pc:sldMk cId="645439335" sldId="263"/>
            <ac:spMk id="3" creationId="{92839262-B9DE-E3EF-E20B-54EBECCBA96C}"/>
          </ac:spMkLst>
        </pc:spChg>
      </pc:sldChg>
      <pc:sldChg chg="addSp delSp modSp new mod setBg">
        <pc:chgData name="Laura Valentina Arango Serna" userId="847394d2-9156-4b97-952b-034d16dd3eee" providerId="ADAL" clId="{479BC5B4-316D-4C70-9B6D-918EF674719E}" dt="2023-10-10T06:14:59.848" v="1174" actId="123"/>
        <pc:sldMkLst>
          <pc:docMk/>
          <pc:sldMk cId="1203856158" sldId="264"/>
        </pc:sldMkLst>
        <pc:spChg chg="mod">
          <ac:chgData name="Laura Valentina Arango Serna" userId="847394d2-9156-4b97-952b-034d16dd3eee" providerId="ADAL" clId="{479BC5B4-316D-4C70-9B6D-918EF674719E}" dt="2023-10-10T06:14:54.403" v="1173" actId="33524"/>
          <ac:spMkLst>
            <pc:docMk/>
            <pc:sldMk cId="1203856158" sldId="264"/>
            <ac:spMk id="2" creationId="{9DEB83FB-40D7-8302-327A-B80C85EFF9BF}"/>
          </ac:spMkLst>
        </pc:spChg>
        <pc:spChg chg="add del mod ord">
          <ac:chgData name="Laura Valentina Arango Serna" userId="847394d2-9156-4b97-952b-034d16dd3eee" providerId="ADAL" clId="{479BC5B4-316D-4C70-9B6D-918EF674719E}" dt="2023-10-10T06:14:59.848" v="1174" actId="123"/>
          <ac:spMkLst>
            <pc:docMk/>
            <pc:sldMk cId="1203856158" sldId="264"/>
            <ac:spMk id="3" creationId="{5095D2AE-64E7-5FC9-9E1E-6675539186FC}"/>
          </ac:spMkLst>
        </pc:spChg>
        <pc:spChg chg="add del mod">
          <ac:chgData name="Laura Valentina Arango Serna" userId="847394d2-9156-4b97-952b-034d16dd3eee" providerId="ADAL" clId="{479BC5B4-316D-4C70-9B6D-918EF674719E}" dt="2023-10-10T04:37:34.205" v="159"/>
          <ac:spMkLst>
            <pc:docMk/>
            <pc:sldMk cId="1203856158" sldId="264"/>
            <ac:spMk id="4" creationId="{7274424E-B43A-9886-4EA2-1CED42CDEEBE}"/>
          </ac:spMkLst>
        </pc:spChg>
        <pc:spChg chg="add del">
          <ac:chgData name="Laura Valentina Arango Serna" userId="847394d2-9156-4b97-952b-034d16dd3eee" providerId="ADAL" clId="{479BC5B4-316D-4C70-9B6D-918EF674719E}" dt="2023-10-10T06:12:21.157" v="1152" actId="26606"/>
          <ac:spMkLst>
            <pc:docMk/>
            <pc:sldMk cId="1203856158" sldId="264"/>
            <ac:spMk id="8" creationId="{4BC99CB9-DDAD-44A2-8A1C-E3AF4E72DF5C}"/>
          </ac:spMkLst>
        </pc:spChg>
        <pc:spChg chg="add del">
          <ac:chgData name="Laura Valentina Arango Serna" userId="847394d2-9156-4b97-952b-034d16dd3eee" providerId="ADAL" clId="{479BC5B4-316D-4C70-9B6D-918EF674719E}" dt="2023-10-10T06:12:21.157" v="1152" actId="26606"/>
          <ac:spMkLst>
            <pc:docMk/>
            <pc:sldMk cId="1203856158" sldId="264"/>
            <ac:spMk id="10" creationId="{64053CBF-3932-45FF-8285-EE5146085F3A}"/>
          </ac:spMkLst>
        </pc:spChg>
        <pc:spChg chg="add del">
          <ac:chgData name="Laura Valentina Arango Serna" userId="847394d2-9156-4b97-952b-034d16dd3eee" providerId="ADAL" clId="{479BC5B4-316D-4C70-9B6D-918EF674719E}" dt="2023-10-10T06:14:16.063" v="1164" actId="26606"/>
          <ac:spMkLst>
            <pc:docMk/>
            <pc:sldMk cId="1203856158" sldId="264"/>
            <ac:spMk id="1032" creationId="{EDDBB197-D710-4A4F-A9CA-FD2177498BE8}"/>
          </ac:spMkLst>
        </pc:spChg>
        <pc:spChg chg="add del">
          <ac:chgData name="Laura Valentina Arango Serna" userId="847394d2-9156-4b97-952b-034d16dd3eee" providerId="ADAL" clId="{479BC5B4-316D-4C70-9B6D-918EF674719E}" dt="2023-10-10T06:14:16.063" v="1164" actId="26606"/>
          <ac:spMkLst>
            <pc:docMk/>
            <pc:sldMk cId="1203856158" sldId="264"/>
            <ac:spMk id="1034" creationId="{975D1CFA-2CDB-4B64-BD9F-85744E8DA12F}"/>
          </ac:spMkLst>
        </pc:spChg>
        <pc:spChg chg="add">
          <ac:chgData name="Laura Valentina Arango Serna" userId="847394d2-9156-4b97-952b-034d16dd3eee" providerId="ADAL" clId="{479BC5B4-316D-4C70-9B6D-918EF674719E}" dt="2023-10-10T06:14:16.063" v="1164" actId="26606"/>
          <ac:spMkLst>
            <pc:docMk/>
            <pc:sldMk cId="1203856158" sldId="264"/>
            <ac:spMk id="1045" creationId="{7DE220E6-BA55-4F04-B3C4-F4985F3E77AF}"/>
          </ac:spMkLst>
        </pc:spChg>
        <pc:spChg chg="add">
          <ac:chgData name="Laura Valentina Arango Serna" userId="847394d2-9156-4b97-952b-034d16dd3eee" providerId="ADAL" clId="{479BC5B4-316D-4C70-9B6D-918EF674719E}" dt="2023-10-10T06:14:16.063" v="1164" actId="26606"/>
          <ac:spMkLst>
            <pc:docMk/>
            <pc:sldMk cId="1203856158" sldId="264"/>
            <ac:spMk id="1047" creationId="{5AE190BC-D2FD-433E-AB89-0DF68EFD6D09}"/>
          </ac:spMkLst>
        </pc:spChg>
        <pc:spChg chg="add">
          <ac:chgData name="Laura Valentina Arango Serna" userId="847394d2-9156-4b97-952b-034d16dd3eee" providerId="ADAL" clId="{479BC5B4-316D-4C70-9B6D-918EF674719E}" dt="2023-10-10T06:14:16.063" v="1164" actId="26606"/>
          <ac:spMkLst>
            <pc:docMk/>
            <pc:sldMk cId="1203856158" sldId="264"/>
            <ac:spMk id="1049" creationId="{43E8FEA2-54EE-4F84-B5DB-A055A7D805EE}"/>
          </ac:spMkLst>
        </pc:spChg>
        <pc:grpChg chg="add del">
          <ac:chgData name="Laura Valentina Arango Serna" userId="847394d2-9156-4b97-952b-034d16dd3eee" providerId="ADAL" clId="{479BC5B4-316D-4C70-9B6D-918EF674719E}" dt="2023-10-10T06:12:21.157" v="1152" actId="26606"/>
          <ac:grpSpMkLst>
            <pc:docMk/>
            <pc:sldMk cId="1203856158" sldId="264"/>
            <ac:grpSpMk id="12" creationId="{2E751C04-BEA6-446B-A678-9C74819EBD4C}"/>
          </ac:grpSpMkLst>
        </pc:grpChg>
        <pc:grpChg chg="add del">
          <ac:chgData name="Laura Valentina Arango Serna" userId="847394d2-9156-4b97-952b-034d16dd3eee" providerId="ADAL" clId="{479BC5B4-316D-4C70-9B6D-918EF674719E}" dt="2023-10-10T06:12:21.157" v="1152" actId="26606"/>
          <ac:grpSpMkLst>
            <pc:docMk/>
            <pc:sldMk cId="1203856158" sldId="264"/>
            <ac:grpSpMk id="18" creationId="{B63ACBA3-DEFD-4C6D-BBA0-64468FA99C2D}"/>
          </ac:grpSpMkLst>
        </pc:grpChg>
        <pc:grpChg chg="add del">
          <ac:chgData name="Laura Valentina Arango Serna" userId="847394d2-9156-4b97-952b-034d16dd3eee" providerId="ADAL" clId="{479BC5B4-316D-4C70-9B6D-918EF674719E}" dt="2023-10-10T06:14:16.063" v="1164" actId="26606"/>
          <ac:grpSpMkLst>
            <pc:docMk/>
            <pc:sldMk cId="1203856158" sldId="264"/>
            <ac:grpSpMk id="1036" creationId="{25EE5136-01F1-466C-962D-BA9B4C6757AA}"/>
          </ac:grpSpMkLst>
        </pc:grpChg>
        <pc:picChg chg="add mod">
          <ac:chgData name="Laura Valentina Arango Serna" userId="847394d2-9156-4b97-952b-034d16dd3eee" providerId="ADAL" clId="{479BC5B4-316D-4C70-9B6D-918EF674719E}" dt="2023-10-10T06:14:16.063" v="1164" actId="26606"/>
          <ac:picMkLst>
            <pc:docMk/>
            <pc:sldMk cId="1203856158" sldId="264"/>
            <ac:picMk id="1027" creationId="{E33970B0-21EE-7678-EF49-BDC44EE32706}"/>
          </ac:picMkLst>
        </pc:picChg>
      </pc:sldChg>
      <pc:sldChg chg="addSp delSp modSp del mod">
        <pc:chgData name="Laura Valentina Arango Serna" userId="847394d2-9156-4b97-952b-034d16dd3eee" providerId="ADAL" clId="{479BC5B4-316D-4C70-9B6D-918EF674719E}" dt="2023-10-10T04:07:36.510" v="11" actId="2696"/>
        <pc:sldMkLst>
          <pc:docMk/>
          <pc:sldMk cId="2116600159" sldId="264"/>
        </pc:sldMkLst>
        <pc:spChg chg="del">
          <ac:chgData name="Laura Valentina Arango Serna" userId="847394d2-9156-4b97-952b-034d16dd3eee" providerId="ADAL" clId="{479BC5B4-316D-4C70-9B6D-918EF674719E}" dt="2023-10-10T04:07:23.708" v="7" actId="21"/>
          <ac:spMkLst>
            <pc:docMk/>
            <pc:sldMk cId="2116600159" sldId="264"/>
            <ac:spMk id="2" creationId="{9CAF9621-2330-D1D8-7B5D-0476EB741763}"/>
          </ac:spMkLst>
        </pc:spChg>
        <pc:spChg chg="del">
          <ac:chgData name="Laura Valentina Arango Serna" userId="847394d2-9156-4b97-952b-034d16dd3eee" providerId="ADAL" clId="{479BC5B4-316D-4C70-9B6D-918EF674719E}" dt="2023-10-10T04:07:28.569" v="9" actId="21"/>
          <ac:spMkLst>
            <pc:docMk/>
            <pc:sldMk cId="2116600159" sldId="264"/>
            <ac:spMk id="3" creationId="{92839262-B9DE-E3EF-E20B-54EBECCBA96C}"/>
          </ac:spMkLst>
        </pc:spChg>
        <pc:spChg chg="add del mod">
          <ac:chgData name="Laura Valentina Arango Serna" userId="847394d2-9156-4b97-952b-034d16dd3eee" providerId="ADAL" clId="{479BC5B4-316D-4C70-9B6D-918EF674719E}" dt="2023-10-10T04:07:26.602" v="8" actId="21"/>
          <ac:spMkLst>
            <pc:docMk/>
            <pc:sldMk cId="2116600159" sldId="264"/>
            <ac:spMk id="5" creationId="{9258144D-A34F-E8EA-0738-02B5D5DCFF0E}"/>
          </ac:spMkLst>
        </pc:spChg>
        <pc:spChg chg="add del mod">
          <ac:chgData name="Laura Valentina Arango Serna" userId="847394d2-9156-4b97-952b-034d16dd3eee" providerId="ADAL" clId="{479BC5B4-316D-4C70-9B6D-918EF674719E}" dt="2023-10-10T04:07:30.236" v="10" actId="21"/>
          <ac:spMkLst>
            <pc:docMk/>
            <pc:sldMk cId="2116600159" sldId="264"/>
            <ac:spMk id="7" creationId="{3477EC2F-FD38-8F4C-86FB-D2FC059D20EB}"/>
          </ac:spMkLst>
        </pc:spChg>
      </pc:sldChg>
      <pc:sldChg chg="addSp delSp modSp new mod setBg">
        <pc:chgData name="Laura Valentina Arango Serna" userId="847394d2-9156-4b97-952b-034d16dd3eee" providerId="ADAL" clId="{479BC5B4-316D-4C70-9B6D-918EF674719E}" dt="2023-10-10T08:19:35.942" v="1547" actId="14100"/>
        <pc:sldMkLst>
          <pc:docMk/>
          <pc:sldMk cId="2764903872" sldId="265"/>
        </pc:sldMkLst>
        <pc:spChg chg="mod">
          <ac:chgData name="Laura Valentina Arango Serna" userId="847394d2-9156-4b97-952b-034d16dd3eee" providerId="ADAL" clId="{479BC5B4-316D-4C70-9B6D-918EF674719E}" dt="2023-10-10T08:19:35.942" v="1547" actId="14100"/>
          <ac:spMkLst>
            <pc:docMk/>
            <pc:sldMk cId="2764903872" sldId="265"/>
            <ac:spMk id="2" creationId="{92E4926B-8C38-4441-0710-852F10750516}"/>
          </ac:spMkLst>
        </pc:spChg>
        <pc:spChg chg="mod ord">
          <ac:chgData name="Laura Valentina Arango Serna" userId="847394d2-9156-4b97-952b-034d16dd3eee" providerId="ADAL" clId="{479BC5B4-316D-4C70-9B6D-918EF674719E}" dt="2023-10-10T06:50:22.611" v="1324" actId="123"/>
          <ac:spMkLst>
            <pc:docMk/>
            <pc:sldMk cId="2764903872" sldId="265"/>
            <ac:spMk id="3" creationId="{9E2436A7-4771-D300-5D31-6BE8D45FE110}"/>
          </ac:spMkLst>
        </pc:spChg>
        <pc:spChg chg="add del">
          <ac:chgData name="Laura Valentina Arango Serna" userId="847394d2-9156-4b97-952b-034d16dd3eee" providerId="ADAL" clId="{479BC5B4-316D-4C70-9B6D-918EF674719E}" dt="2023-10-10T06:48:46.983" v="1309" actId="26606"/>
          <ac:spMkLst>
            <pc:docMk/>
            <pc:sldMk cId="2764903872" sldId="265"/>
            <ac:spMk id="8" creationId="{18873D23-2DCF-4B31-A009-95721C06E8E1}"/>
          </ac:spMkLst>
        </pc:spChg>
        <pc:spChg chg="add del">
          <ac:chgData name="Laura Valentina Arango Serna" userId="847394d2-9156-4b97-952b-034d16dd3eee" providerId="ADAL" clId="{479BC5B4-316D-4C70-9B6D-918EF674719E}" dt="2023-10-10T06:48:46.983" v="1309" actId="26606"/>
          <ac:spMkLst>
            <pc:docMk/>
            <pc:sldMk cId="2764903872" sldId="265"/>
            <ac:spMk id="10" creationId="{C13EF075-D4EF-4929-ADBC-91B27DA19955}"/>
          </ac:spMkLst>
        </pc:spChg>
        <pc:spChg chg="add del">
          <ac:chgData name="Laura Valentina Arango Serna" userId="847394d2-9156-4b97-952b-034d16dd3eee" providerId="ADAL" clId="{479BC5B4-316D-4C70-9B6D-918EF674719E}" dt="2023-10-10T06:48:46.969" v="1308" actId="26606"/>
          <ac:spMkLst>
            <pc:docMk/>
            <pc:sldMk cId="2764903872" sldId="265"/>
            <ac:spMk id="10247" creationId="{79BB35BC-D5C2-4C8B-A22A-A71E6191913B}"/>
          </ac:spMkLst>
        </pc:spChg>
        <pc:spChg chg="add">
          <ac:chgData name="Laura Valentina Arango Serna" userId="847394d2-9156-4b97-952b-034d16dd3eee" providerId="ADAL" clId="{479BC5B4-316D-4C70-9B6D-918EF674719E}" dt="2023-10-10T06:48:46.983" v="1309" actId="26606"/>
          <ac:spMkLst>
            <pc:docMk/>
            <pc:sldMk cId="2764903872" sldId="265"/>
            <ac:spMk id="10249" creationId="{71F2038E-D777-4B76-81DD-DD13EE91B9DD}"/>
          </ac:spMkLst>
        </pc:spChg>
        <pc:spChg chg="add">
          <ac:chgData name="Laura Valentina Arango Serna" userId="847394d2-9156-4b97-952b-034d16dd3eee" providerId="ADAL" clId="{479BC5B4-316D-4C70-9B6D-918EF674719E}" dt="2023-10-10T06:48:46.983" v="1309" actId="26606"/>
          <ac:spMkLst>
            <pc:docMk/>
            <pc:sldMk cId="2764903872" sldId="265"/>
            <ac:spMk id="10250" creationId="{B6FACB3C-9069-4791-BC5C-0DB7CD19B853}"/>
          </ac:spMkLst>
        </pc:spChg>
        <pc:grpChg chg="add del">
          <ac:chgData name="Laura Valentina Arango Serna" userId="847394d2-9156-4b97-952b-034d16dd3eee" providerId="ADAL" clId="{479BC5B4-316D-4C70-9B6D-918EF674719E}" dt="2023-10-10T06:48:46.983" v="1309" actId="26606"/>
          <ac:grpSpMkLst>
            <pc:docMk/>
            <pc:sldMk cId="2764903872" sldId="265"/>
            <ac:grpSpMk id="12" creationId="{DAA26DFA-AAB2-4973-9C17-16D587C7B198}"/>
          </ac:grpSpMkLst>
        </pc:grpChg>
        <pc:grpChg chg="add">
          <ac:chgData name="Laura Valentina Arango Serna" userId="847394d2-9156-4b97-952b-034d16dd3eee" providerId="ADAL" clId="{479BC5B4-316D-4C70-9B6D-918EF674719E}" dt="2023-10-10T06:48:46.983" v="1309" actId="26606"/>
          <ac:grpSpMkLst>
            <pc:docMk/>
            <pc:sldMk cId="2764903872" sldId="265"/>
            <ac:grpSpMk id="10251" creationId="{DD354807-230F-4402-B1B9-F733A8F1F190}"/>
          </ac:grpSpMkLst>
        </pc:grpChg>
        <pc:picChg chg="add mod">
          <ac:chgData name="Laura Valentina Arango Serna" userId="847394d2-9156-4b97-952b-034d16dd3eee" providerId="ADAL" clId="{479BC5B4-316D-4C70-9B6D-918EF674719E}" dt="2023-10-10T06:48:46.983" v="1309" actId="26606"/>
          <ac:picMkLst>
            <pc:docMk/>
            <pc:sldMk cId="2764903872" sldId="265"/>
            <ac:picMk id="10242" creationId="{D4DE9190-841A-EF65-C16F-C5A237DDAB02}"/>
          </ac:picMkLst>
        </pc:picChg>
      </pc:sldChg>
      <pc:sldChg chg="modSp new mod">
        <pc:chgData name="Laura Valentina Arango Serna" userId="847394d2-9156-4b97-952b-034d16dd3eee" providerId="ADAL" clId="{479BC5B4-316D-4C70-9B6D-918EF674719E}" dt="2023-10-10T05:37:39.053" v="699" actId="20577"/>
        <pc:sldMkLst>
          <pc:docMk/>
          <pc:sldMk cId="2735950676" sldId="266"/>
        </pc:sldMkLst>
        <pc:spChg chg="mod">
          <ac:chgData name="Laura Valentina Arango Serna" userId="847394d2-9156-4b97-952b-034d16dd3eee" providerId="ADAL" clId="{479BC5B4-316D-4C70-9B6D-918EF674719E}" dt="2023-10-10T05:36:43.838" v="694" actId="14100"/>
          <ac:spMkLst>
            <pc:docMk/>
            <pc:sldMk cId="2735950676" sldId="266"/>
            <ac:spMk id="2" creationId="{3C62D6F1-FEFD-08CF-217F-C255C5EB5860}"/>
          </ac:spMkLst>
        </pc:spChg>
        <pc:spChg chg="mod">
          <ac:chgData name="Laura Valentina Arango Serna" userId="847394d2-9156-4b97-952b-034d16dd3eee" providerId="ADAL" clId="{479BC5B4-316D-4C70-9B6D-918EF674719E}" dt="2023-10-10T05:36:13.465" v="688" actId="1076"/>
          <ac:spMkLst>
            <pc:docMk/>
            <pc:sldMk cId="2735950676" sldId="266"/>
            <ac:spMk id="3" creationId="{799BD8E3-8E2B-B564-4C49-B7B65173D23E}"/>
          </ac:spMkLst>
        </pc:spChg>
        <pc:spChg chg="mod">
          <ac:chgData name="Laura Valentina Arango Serna" userId="847394d2-9156-4b97-952b-034d16dd3eee" providerId="ADAL" clId="{479BC5B4-316D-4C70-9B6D-918EF674719E}" dt="2023-10-10T05:36:21.731" v="690" actId="14100"/>
          <ac:spMkLst>
            <pc:docMk/>
            <pc:sldMk cId="2735950676" sldId="266"/>
            <ac:spMk id="4" creationId="{D581A530-F10C-4994-C001-756D94647C91}"/>
          </ac:spMkLst>
        </pc:spChg>
        <pc:spChg chg="mod">
          <ac:chgData name="Laura Valentina Arango Serna" userId="847394d2-9156-4b97-952b-034d16dd3eee" providerId="ADAL" clId="{479BC5B4-316D-4C70-9B6D-918EF674719E}" dt="2023-10-10T05:36:32.546" v="691" actId="1076"/>
          <ac:spMkLst>
            <pc:docMk/>
            <pc:sldMk cId="2735950676" sldId="266"/>
            <ac:spMk id="5" creationId="{4E918E20-61AD-60EB-3A97-6B406B00E214}"/>
          </ac:spMkLst>
        </pc:spChg>
        <pc:spChg chg="mod">
          <ac:chgData name="Laura Valentina Arango Serna" userId="847394d2-9156-4b97-952b-034d16dd3eee" providerId="ADAL" clId="{479BC5B4-316D-4C70-9B6D-918EF674719E}" dt="2023-10-10T05:37:39.053" v="699" actId="20577"/>
          <ac:spMkLst>
            <pc:docMk/>
            <pc:sldMk cId="2735950676" sldId="266"/>
            <ac:spMk id="6" creationId="{4099AB5B-C561-33D5-3278-00B6BA823F83}"/>
          </ac:spMkLst>
        </pc:spChg>
      </pc:sldChg>
      <pc:sldChg chg="addSp delSp modSp new mod setBg addAnim">
        <pc:chgData name="Laura Valentina Arango Serna" userId="847394d2-9156-4b97-952b-034d16dd3eee" providerId="ADAL" clId="{479BC5B4-316D-4C70-9B6D-918EF674719E}" dt="2023-10-10T06:53:10.200" v="1335" actId="123"/>
        <pc:sldMkLst>
          <pc:docMk/>
          <pc:sldMk cId="2427892027" sldId="267"/>
        </pc:sldMkLst>
        <pc:spChg chg="mod">
          <ac:chgData name="Laura Valentina Arango Serna" userId="847394d2-9156-4b97-952b-034d16dd3eee" providerId="ADAL" clId="{479BC5B4-316D-4C70-9B6D-918EF674719E}" dt="2023-10-10T06:53:07.270" v="1334" actId="1076"/>
          <ac:spMkLst>
            <pc:docMk/>
            <pc:sldMk cId="2427892027" sldId="267"/>
            <ac:spMk id="2" creationId="{D6A445CE-7CDE-CDE8-3AF2-6DAC396AA34C}"/>
          </ac:spMkLst>
        </pc:spChg>
        <pc:spChg chg="mod">
          <ac:chgData name="Laura Valentina Arango Serna" userId="847394d2-9156-4b97-952b-034d16dd3eee" providerId="ADAL" clId="{479BC5B4-316D-4C70-9B6D-918EF674719E}" dt="2023-10-10T06:53:10.200" v="1335" actId="123"/>
          <ac:spMkLst>
            <pc:docMk/>
            <pc:sldMk cId="2427892027" sldId="267"/>
            <ac:spMk id="3" creationId="{BBF370F6-C083-C013-8A77-9FA2AC5F82E4}"/>
          </ac:spMkLst>
        </pc:spChg>
        <pc:spChg chg="add del">
          <ac:chgData name="Laura Valentina Arango Serna" userId="847394d2-9156-4b97-952b-034d16dd3eee" providerId="ADAL" clId="{479BC5B4-316D-4C70-9B6D-918EF674719E}" dt="2023-10-10T06:51:45.466" v="1326" actId="26606"/>
          <ac:spMkLst>
            <pc:docMk/>
            <pc:sldMk cId="2427892027" sldId="267"/>
            <ac:spMk id="8" creationId="{54A6836E-C603-43CB-9DA7-89D8E3FA3838}"/>
          </ac:spMkLst>
        </pc:spChg>
        <pc:spChg chg="add del">
          <ac:chgData name="Laura Valentina Arango Serna" userId="847394d2-9156-4b97-952b-034d16dd3eee" providerId="ADAL" clId="{479BC5B4-316D-4C70-9B6D-918EF674719E}" dt="2023-10-10T06:51:45.466" v="1326" actId="26606"/>
          <ac:spMkLst>
            <pc:docMk/>
            <pc:sldMk cId="2427892027" sldId="267"/>
            <ac:spMk id="10" creationId="{296007DD-F9BF-4F0F-B8C6-C514B2841971}"/>
          </ac:spMkLst>
        </pc:spChg>
        <pc:spChg chg="add del">
          <ac:chgData name="Laura Valentina Arango Serna" userId="847394d2-9156-4b97-952b-034d16dd3eee" providerId="ADAL" clId="{479BC5B4-316D-4C70-9B6D-918EF674719E}" dt="2023-10-10T06:52:37.222" v="1329" actId="26606"/>
          <ac:spMkLst>
            <pc:docMk/>
            <pc:sldMk cId="2427892027" sldId="267"/>
            <ac:spMk id="11271" creationId="{71B2258F-86CA-4D4D-8270-BC05FCDEBFB3}"/>
          </ac:spMkLst>
        </pc:spChg>
        <pc:spChg chg="add">
          <ac:chgData name="Laura Valentina Arango Serna" userId="847394d2-9156-4b97-952b-034d16dd3eee" providerId="ADAL" clId="{479BC5B4-316D-4C70-9B6D-918EF674719E}" dt="2023-10-10T06:52:37.222" v="1329" actId="26606"/>
          <ac:spMkLst>
            <pc:docMk/>
            <pc:sldMk cId="2427892027" sldId="267"/>
            <ac:spMk id="11276" creationId="{23D09407-53BC-485E-B4CE-BC5E4FC4B25B}"/>
          </ac:spMkLst>
        </pc:spChg>
        <pc:spChg chg="add">
          <ac:chgData name="Laura Valentina Arango Serna" userId="847394d2-9156-4b97-952b-034d16dd3eee" providerId="ADAL" clId="{479BC5B4-316D-4C70-9B6D-918EF674719E}" dt="2023-10-10T06:52:37.222" v="1329" actId="26606"/>
          <ac:spMkLst>
            <pc:docMk/>
            <pc:sldMk cId="2427892027" sldId="267"/>
            <ac:spMk id="11278" creationId="{921DB988-49FC-4608-B0A2-E2F3A4019041}"/>
          </ac:spMkLst>
        </pc:spChg>
        <pc:grpChg chg="add del">
          <ac:chgData name="Laura Valentina Arango Serna" userId="847394d2-9156-4b97-952b-034d16dd3eee" providerId="ADAL" clId="{479BC5B4-316D-4C70-9B6D-918EF674719E}" dt="2023-10-10T06:51:45.466" v="1326" actId="26606"/>
          <ac:grpSpMkLst>
            <pc:docMk/>
            <pc:sldMk cId="2427892027" sldId="267"/>
            <ac:grpSpMk id="12" creationId="{8A0FAFCA-5C96-453B-83B7-A9AEF7F18960}"/>
          </ac:grpSpMkLst>
        </pc:grpChg>
        <pc:grpChg chg="add del">
          <ac:chgData name="Laura Valentina Arango Serna" userId="847394d2-9156-4b97-952b-034d16dd3eee" providerId="ADAL" clId="{479BC5B4-316D-4C70-9B6D-918EF674719E}" dt="2023-10-10T06:51:45.466" v="1326" actId="26606"/>
          <ac:grpSpMkLst>
            <pc:docMk/>
            <pc:sldMk cId="2427892027" sldId="267"/>
            <ac:grpSpMk id="18" creationId="{CD0398DD-AD75-4E2B-A3C6-35073082A8B4}"/>
          </ac:grpSpMkLst>
        </pc:grpChg>
        <pc:grpChg chg="add">
          <ac:chgData name="Laura Valentina Arango Serna" userId="847394d2-9156-4b97-952b-034d16dd3eee" providerId="ADAL" clId="{479BC5B4-316D-4C70-9B6D-918EF674719E}" dt="2023-10-10T06:52:37.222" v="1329" actId="26606"/>
          <ac:grpSpMkLst>
            <pc:docMk/>
            <pc:sldMk cId="2427892027" sldId="267"/>
            <ac:grpSpMk id="11280" creationId="{E9B930FD-8671-4C4C-ADCF-73AC1D0CD417}"/>
          </ac:grpSpMkLst>
        </pc:grpChg>
        <pc:grpChg chg="add">
          <ac:chgData name="Laura Valentina Arango Serna" userId="847394d2-9156-4b97-952b-034d16dd3eee" providerId="ADAL" clId="{479BC5B4-316D-4C70-9B6D-918EF674719E}" dt="2023-10-10T06:52:37.222" v="1329" actId="26606"/>
          <ac:grpSpMkLst>
            <pc:docMk/>
            <pc:sldMk cId="2427892027" sldId="267"/>
            <ac:grpSpMk id="11286" creationId="{383C2651-AE0C-4AE4-8725-E2F9414FE219}"/>
          </ac:grpSpMkLst>
        </pc:grpChg>
        <pc:picChg chg="add mod ord">
          <ac:chgData name="Laura Valentina Arango Serna" userId="847394d2-9156-4b97-952b-034d16dd3eee" providerId="ADAL" clId="{479BC5B4-316D-4C70-9B6D-918EF674719E}" dt="2023-10-10T06:52:37.222" v="1329" actId="26606"/>
          <ac:picMkLst>
            <pc:docMk/>
            <pc:sldMk cId="2427892027" sldId="267"/>
            <ac:picMk id="11266" creationId="{DD2DAC8B-687C-A8AF-3D0A-FBB8EF43AD62}"/>
          </ac:picMkLst>
        </pc:picChg>
      </pc:sldChg>
      <pc:sldChg chg="addSp delSp modSp new mod setBg">
        <pc:chgData name="Laura Valentina Arango Serna" userId="847394d2-9156-4b97-952b-034d16dd3eee" providerId="ADAL" clId="{479BC5B4-316D-4C70-9B6D-918EF674719E}" dt="2023-10-10T06:56:38.699" v="1351" actId="122"/>
        <pc:sldMkLst>
          <pc:docMk/>
          <pc:sldMk cId="1591403697" sldId="268"/>
        </pc:sldMkLst>
        <pc:spChg chg="mod">
          <ac:chgData name="Laura Valentina Arango Serna" userId="847394d2-9156-4b97-952b-034d16dd3eee" providerId="ADAL" clId="{479BC5B4-316D-4C70-9B6D-918EF674719E}" dt="2023-10-10T06:56:38.699" v="1351" actId="122"/>
          <ac:spMkLst>
            <pc:docMk/>
            <pc:sldMk cId="1591403697" sldId="268"/>
            <ac:spMk id="2" creationId="{35578332-41E6-BBB5-316E-13C1D5AD4670}"/>
          </ac:spMkLst>
        </pc:spChg>
        <pc:spChg chg="del">
          <ac:chgData name="Laura Valentina Arango Serna" userId="847394d2-9156-4b97-952b-034d16dd3eee" providerId="ADAL" clId="{479BC5B4-316D-4C70-9B6D-918EF674719E}" dt="2023-10-10T04:43:41.391" v="222" actId="26606"/>
          <ac:spMkLst>
            <pc:docMk/>
            <pc:sldMk cId="1591403697" sldId="268"/>
            <ac:spMk id="3" creationId="{5D617093-BACB-8028-9AEA-83261C5249E9}"/>
          </ac:spMkLst>
        </pc:spChg>
        <pc:spChg chg="add mod">
          <ac:chgData name="Laura Valentina Arango Serna" userId="847394d2-9156-4b97-952b-034d16dd3eee" providerId="ADAL" clId="{479BC5B4-316D-4C70-9B6D-918EF674719E}" dt="2023-10-10T06:56:31.639" v="1350" actId="123"/>
          <ac:spMkLst>
            <pc:docMk/>
            <pc:sldMk cId="1591403697" sldId="268"/>
            <ac:spMk id="4" creationId="{AE76DCC1-28F9-F3CF-CFBC-BCEE3246AFD0}"/>
          </ac:spMkLst>
        </pc:spChg>
        <pc:spChg chg="add del">
          <ac:chgData name="Laura Valentina Arango Serna" userId="847394d2-9156-4b97-952b-034d16dd3eee" providerId="ADAL" clId="{479BC5B4-316D-4C70-9B6D-918EF674719E}" dt="2023-10-10T04:48:17.134" v="245"/>
          <ac:spMkLst>
            <pc:docMk/>
            <pc:sldMk cId="1591403697" sldId="268"/>
            <ac:spMk id="5" creationId="{DFB6D175-E9F3-C387-6CAD-658278374206}"/>
          </ac:spMkLst>
        </pc:spChg>
        <pc:spChg chg="add del">
          <ac:chgData name="Laura Valentina Arango Serna" userId="847394d2-9156-4b97-952b-034d16dd3eee" providerId="ADAL" clId="{479BC5B4-316D-4C70-9B6D-918EF674719E}" dt="2023-10-10T06:54:51.721" v="1337" actId="26606"/>
          <ac:spMkLst>
            <pc:docMk/>
            <pc:sldMk cId="1591403697" sldId="268"/>
            <ac:spMk id="8" creationId="{54A6836E-C603-43CB-9DA7-89D8E3FA3838}"/>
          </ac:spMkLst>
        </pc:spChg>
        <pc:spChg chg="add del">
          <ac:chgData name="Laura Valentina Arango Serna" userId="847394d2-9156-4b97-952b-034d16dd3eee" providerId="ADAL" clId="{479BC5B4-316D-4C70-9B6D-918EF674719E}" dt="2023-10-10T06:54:51.721" v="1337" actId="26606"/>
          <ac:spMkLst>
            <pc:docMk/>
            <pc:sldMk cId="1591403697" sldId="268"/>
            <ac:spMk id="10" creationId="{296007DD-F9BF-4F0F-B8C6-C514B2841971}"/>
          </ac:spMkLst>
        </pc:spChg>
        <pc:spChg chg="add">
          <ac:chgData name="Laura Valentina Arango Serna" userId="847394d2-9156-4b97-952b-034d16dd3eee" providerId="ADAL" clId="{479BC5B4-316D-4C70-9B6D-918EF674719E}" dt="2023-10-10T06:54:51.721" v="1337" actId="26606"/>
          <ac:spMkLst>
            <pc:docMk/>
            <pc:sldMk cId="1591403697" sldId="268"/>
            <ac:spMk id="2056" creationId="{649C91A9-84E7-4BF0-9026-62F01380D853}"/>
          </ac:spMkLst>
        </pc:spChg>
        <pc:spChg chg="add">
          <ac:chgData name="Laura Valentina Arango Serna" userId="847394d2-9156-4b97-952b-034d16dd3eee" providerId="ADAL" clId="{479BC5B4-316D-4C70-9B6D-918EF674719E}" dt="2023-10-10T06:54:51.721" v="1337" actId="26606"/>
          <ac:spMkLst>
            <pc:docMk/>
            <pc:sldMk cId="1591403697" sldId="268"/>
            <ac:spMk id="2058" creationId="{9B47378D-AD27-45D0-8C1C-5B1098DCC068}"/>
          </ac:spMkLst>
        </pc:spChg>
        <pc:grpChg chg="add del">
          <ac:chgData name="Laura Valentina Arango Serna" userId="847394d2-9156-4b97-952b-034d16dd3eee" providerId="ADAL" clId="{479BC5B4-316D-4C70-9B6D-918EF674719E}" dt="2023-10-10T06:54:51.721" v="1337" actId="26606"/>
          <ac:grpSpMkLst>
            <pc:docMk/>
            <pc:sldMk cId="1591403697" sldId="268"/>
            <ac:grpSpMk id="12" creationId="{8A0FAFCA-5C96-453B-83B7-A9AEF7F18960}"/>
          </ac:grpSpMkLst>
        </pc:grpChg>
        <pc:grpChg chg="add del">
          <ac:chgData name="Laura Valentina Arango Serna" userId="847394d2-9156-4b97-952b-034d16dd3eee" providerId="ADAL" clId="{479BC5B4-316D-4C70-9B6D-918EF674719E}" dt="2023-10-10T06:54:51.721" v="1337" actId="26606"/>
          <ac:grpSpMkLst>
            <pc:docMk/>
            <pc:sldMk cId="1591403697" sldId="268"/>
            <ac:grpSpMk id="18" creationId="{CD0398DD-AD75-4E2B-A3C6-35073082A8B4}"/>
          </ac:grpSpMkLst>
        </pc:grpChg>
        <pc:picChg chg="add mod">
          <ac:chgData name="Laura Valentina Arango Serna" userId="847394d2-9156-4b97-952b-034d16dd3eee" providerId="ADAL" clId="{479BC5B4-316D-4C70-9B6D-918EF674719E}" dt="2023-10-10T06:54:51.721" v="1337" actId="26606"/>
          <ac:picMkLst>
            <pc:docMk/>
            <pc:sldMk cId="1591403697" sldId="268"/>
            <ac:picMk id="2051" creationId="{56282478-2C32-DAEB-2E42-6BED8EB887C0}"/>
          </ac:picMkLst>
        </pc:picChg>
      </pc:sldChg>
      <pc:sldChg chg="addSp modSp new mod setBg">
        <pc:chgData name="Laura Valentina Arango Serna" userId="847394d2-9156-4b97-952b-034d16dd3eee" providerId="ADAL" clId="{479BC5B4-316D-4C70-9B6D-918EF674719E}" dt="2023-10-10T07:00:25.552" v="1358" actId="1076"/>
        <pc:sldMkLst>
          <pc:docMk/>
          <pc:sldMk cId="3762585932" sldId="269"/>
        </pc:sldMkLst>
        <pc:spChg chg="mod">
          <ac:chgData name="Laura Valentina Arango Serna" userId="847394d2-9156-4b97-952b-034d16dd3eee" providerId="ADAL" clId="{479BC5B4-316D-4C70-9B6D-918EF674719E}" dt="2023-10-10T07:00:25.552" v="1358" actId="1076"/>
          <ac:spMkLst>
            <pc:docMk/>
            <pc:sldMk cId="3762585932" sldId="269"/>
            <ac:spMk id="2" creationId="{303F8646-C1B3-A4AF-3E0D-9F964AD8B31C}"/>
          </ac:spMkLst>
        </pc:spChg>
        <pc:spChg chg="mod">
          <ac:chgData name="Laura Valentina Arango Serna" userId="847394d2-9156-4b97-952b-034d16dd3eee" providerId="ADAL" clId="{479BC5B4-316D-4C70-9B6D-918EF674719E}" dt="2023-10-10T05:44:03.057" v="739" actId="1076"/>
          <ac:spMkLst>
            <pc:docMk/>
            <pc:sldMk cId="3762585932" sldId="269"/>
            <ac:spMk id="3" creationId="{F97D77D4-AD1C-9726-F762-28CFFE4BAA70}"/>
          </ac:spMkLst>
        </pc:spChg>
        <pc:spChg chg="add">
          <ac:chgData name="Laura Valentina Arango Serna" userId="847394d2-9156-4b97-952b-034d16dd3eee" providerId="ADAL" clId="{479BC5B4-316D-4C70-9B6D-918EF674719E}" dt="2023-10-10T04:50:37.654" v="265" actId="26606"/>
          <ac:spMkLst>
            <pc:docMk/>
            <pc:sldMk cId="3762585932" sldId="269"/>
            <ac:spMk id="8" creationId="{D038248A-211C-4EEC-8401-C761B929FB52}"/>
          </ac:spMkLst>
        </pc:spChg>
        <pc:spChg chg="add">
          <ac:chgData name="Laura Valentina Arango Serna" userId="847394d2-9156-4b97-952b-034d16dd3eee" providerId="ADAL" clId="{479BC5B4-316D-4C70-9B6D-918EF674719E}" dt="2023-10-10T04:50:37.654" v="265" actId="26606"/>
          <ac:spMkLst>
            <pc:docMk/>
            <pc:sldMk cId="3762585932" sldId="269"/>
            <ac:spMk id="10" creationId="{C30A849F-66D9-40C8-BEC8-35AFF8F4568F}"/>
          </ac:spMkLst>
        </pc:spChg>
        <pc:grpChg chg="add">
          <ac:chgData name="Laura Valentina Arango Serna" userId="847394d2-9156-4b97-952b-034d16dd3eee" providerId="ADAL" clId="{479BC5B4-316D-4C70-9B6D-918EF674719E}" dt="2023-10-10T04:50:37.654" v="265" actId="26606"/>
          <ac:grpSpMkLst>
            <pc:docMk/>
            <pc:sldMk cId="3762585932" sldId="269"/>
            <ac:grpSpMk id="12" creationId="{04542298-A2B1-480F-A11C-A40EDD19B857}"/>
          </ac:grpSpMkLst>
        </pc:grpChg>
        <pc:grpChg chg="add">
          <ac:chgData name="Laura Valentina Arango Serna" userId="847394d2-9156-4b97-952b-034d16dd3eee" providerId="ADAL" clId="{479BC5B4-316D-4C70-9B6D-918EF674719E}" dt="2023-10-10T04:50:37.654" v="265" actId="26606"/>
          <ac:grpSpMkLst>
            <pc:docMk/>
            <pc:sldMk cId="3762585932" sldId="269"/>
            <ac:grpSpMk id="18" creationId="{2A5C9C35-2375-49EB-B99C-17C87D42FE7C}"/>
          </ac:grpSpMkLst>
        </pc:grpChg>
        <pc:picChg chg="add mod">
          <ac:chgData name="Laura Valentina Arango Serna" userId="847394d2-9156-4b97-952b-034d16dd3eee" providerId="ADAL" clId="{479BC5B4-316D-4C70-9B6D-918EF674719E}" dt="2023-10-10T07:00:10.379" v="1356" actId="14100"/>
          <ac:picMkLst>
            <pc:docMk/>
            <pc:sldMk cId="3762585932" sldId="269"/>
            <ac:picMk id="12290" creationId="{E3130917-9FC6-AFAF-2A2E-BE5FE7CCC70A}"/>
          </ac:picMkLst>
        </pc:picChg>
      </pc:sldChg>
      <pc:sldChg chg="addSp delSp modSp new mod ord">
        <pc:chgData name="Laura Valentina Arango Serna" userId="847394d2-9156-4b97-952b-034d16dd3eee" providerId="ADAL" clId="{479BC5B4-316D-4C70-9B6D-918EF674719E}" dt="2023-10-10T06:24:28.195" v="1191" actId="1076"/>
        <pc:sldMkLst>
          <pc:docMk/>
          <pc:sldMk cId="284147574" sldId="270"/>
        </pc:sldMkLst>
        <pc:spChg chg="mod">
          <ac:chgData name="Laura Valentina Arango Serna" userId="847394d2-9156-4b97-952b-034d16dd3eee" providerId="ADAL" clId="{479BC5B4-316D-4C70-9B6D-918EF674719E}" dt="2023-10-10T06:16:00.693" v="1178" actId="122"/>
          <ac:spMkLst>
            <pc:docMk/>
            <pc:sldMk cId="284147574" sldId="270"/>
            <ac:spMk id="2" creationId="{CA1E1C0F-96DC-E3F2-86F9-56E74FA41551}"/>
          </ac:spMkLst>
        </pc:spChg>
        <pc:spChg chg="mod">
          <ac:chgData name="Laura Valentina Arango Serna" userId="847394d2-9156-4b97-952b-034d16dd3eee" providerId="ADAL" clId="{479BC5B4-316D-4C70-9B6D-918EF674719E}" dt="2023-10-10T05:09:52.381" v="427" actId="207"/>
          <ac:spMkLst>
            <pc:docMk/>
            <pc:sldMk cId="284147574" sldId="270"/>
            <ac:spMk id="3" creationId="{60902DAB-D9C6-472F-2F3D-E7DDEB1091C7}"/>
          </ac:spMkLst>
        </pc:spChg>
        <pc:spChg chg="mod">
          <ac:chgData name="Laura Valentina Arango Serna" userId="847394d2-9156-4b97-952b-034d16dd3eee" providerId="ADAL" clId="{479BC5B4-316D-4C70-9B6D-918EF674719E}" dt="2023-10-10T06:15:53.713" v="1176" actId="14100"/>
          <ac:spMkLst>
            <pc:docMk/>
            <pc:sldMk cId="284147574" sldId="270"/>
            <ac:spMk id="4" creationId="{2852B71B-48AD-61FE-812F-8993BC3D5529}"/>
          </ac:spMkLst>
        </pc:spChg>
        <pc:spChg chg="mod">
          <ac:chgData name="Laura Valentina Arango Serna" userId="847394d2-9156-4b97-952b-034d16dd3eee" providerId="ADAL" clId="{479BC5B4-316D-4C70-9B6D-918EF674719E}" dt="2023-10-10T05:09:56.209" v="428" actId="207"/>
          <ac:spMkLst>
            <pc:docMk/>
            <pc:sldMk cId="284147574" sldId="270"/>
            <ac:spMk id="5" creationId="{914BA9A0-9192-0E2A-DD27-37C7BFF902F9}"/>
          </ac:spMkLst>
        </pc:spChg>
        <pc:spChg chg="mod">
          <ac:chgData name="Laura Valentina Arango Serna" userId="847394d2-9156-4b97-952b-034d16dd3eee" providerId="ADAL" clId="{479BC5B4-316D-4C70-9B6D-918EF674719E}" dt="2023-10-10T06:15:57.019" v="1177" actId="14100"/>
          <ac:spMkLst>
            <pc:docMk/>
            <pc:sldMk cId="284147574" sldId="270"/>
            <ac:spMk id="6" creationId="{20DB9D58-4DD2-3A83-04BC-6FB9D1133588}"/>
          </ac:spMkLst>
        </pc:spChg>
        <pc:picChg chg="add del mod">
          <ac:chgData name="Laura Valentina Arango Serna" userId="847394d2-9156-4b97-952b-034d16dd3eee" providerId="ADAL" clId="{479BC5B4-316D-4C70-9B6D-918EF674719E}" dt="2023-10-10T06:24:28.195" v="1191" actId="1076"/>
          <ac:picMkLst>
            <pc:docMk/>
            <pc:sldMk cId="284147574" sldId="270"/>
            <ac:picMk id="5122" creationId="{A7F35A6D-3FCD-5F8C-8424-67B79FA48DE4}"/>
          </ac:picMkLst>
        </pc:picChg>
      </pc:sldChg>
      <pc:sldChg chg="addSp delSp modSp new mod ord">
        <pc:chgData name="Laura Valentina Arango Serna" userId="847394d2-9156-4b97-952b-034d16dd3eee" providerId="ADAL" clId="{479BC5B4-316D-4C70-9B6D-918EF674719E}" dt="2023-10-10T06:29:22.879" v="1205" actId="1076"/>
        <pc:sldMkLst>
          <pc:docMk/>
          <pc:sldMk cId="812938584" sldId="271"/>
        </pc:sldMkLst>
        <pc:spChg chg="del">
          <ac:chgData name="Laura Valentina Arango Serna" userId="847394d2-9156-4b97-952b-034d16dd3eee" providerId="ADAL" clId="{479BC5B4-316D-4C70-9B6D-918EF674719E}" dt="2023-10-10T04:54:26.901" v="293" actId="21"/>
          <ac:spMkLst>
            <pc:docMk/>
            <pc:sldMk cId="812938584" sldId="271"/>
            <ac:spMk id="2" creationId="{7A3404DB-9CFC-BC92-4FE4-DF528C3A7D50}"/>
          </ac:spMkLst>
        </pc:spChg>
        <pc:spChg chg="mod">
          <ac:chgData name="Laura Valentina Arango Serna" userId="847394d2-9156-4b97-952b-034d16dd3eee" providerId="ADAL" clId="{479BC5B4-316D-4C70-9B6D-918EF674719E}" dt="2023-10-10T06:24:39.511" v="1192" actId="1076"/>
          <ac:spMkLst>
            <pc:docMk/>
            <pc:sldMk cId="812938584" sldId="271"/>
            <ac:spMk id="3" creationId="{EA5D00F6-5ED1-AF45-E2DB-72987EE0B01A}"/>
          </ac:spMkLst>
        </pc:spChg>
        <pc:spChg chg="mod">
          <ac:chgData name="Laura Valentina Arango Serna" userId="847394d2-9156-4b97-952b-034d16dd3eee" providerId="ADAL" clId="{479BC5B4-316D-4C70-9B6D-918EF674719E}" dt="2023-10-10T06:24:49.910" v="1195" actId="14100"/>
          <ac:spMkLst>
            <pc:docMk/>
            <pc:sldMk cId="812938584" sldId="271"/>
            <ac:spMk id="4" creationId="{1BE0A7C6-419C-0A47-F84F-26C8E3633935}"/>
          </ac:spMkLst>
        </pc:spChg>
        <pc:spChg chg="mod">
          <ac:chgData name="Laura Valentina Arango Serna" userId="847394d2-9156-4b97-952b-034d16dd3eee" providerId="ADAL" clId="{479BC5B4-316D-4C70-9B6D-918EF674719E}" dt="2023-10-10T06:24:43.576" v="1193" actId="1076"/>
          <ac:spMkLst>
            <pc:docMk/>
            <pc:sldMk cId="812938584" sldId="271"/>
            <ac:spMk id="5" creationId="{385B71BD-C6FF-5227-669C-622BC4C8737B}"/>
          </ac:spMkLst>
        </pc:spChg>
        <pc:spChg chg="mod">
          <ac:chgData name="Laura Valentina Arango Serna" userId="847394d2-9156-4b97-952b-034d16dd3eee" providerId="ADAL" clId="{479BC5B4-316D-4C70-9B6D-918EF674719E}" dt="2023-10-10T06:24:58.810" v="1197" actId="14100"/>
          <ac:spMkLst>
            <pc:docMk/>
            <pc:sldMk cId="812938584" sldId="271"/>
            <ac:spMk id="6" creationId="{8228B6F2-C5D2-603C-A951-74312CE8347F}"/>
          </ac:spMkLst>
        </pc:spChg>
        <pc:picChg chg="add mod">
          <ac:chgData name="Laura Valentina Arango Serna" userId="847394d2-9156-4b97-952b-034d16dd3eee" providerId="ADAL" clId="{479BC5B4-316D-4C70-9B6D-918EF674719E}" dt="2023-10-10T06:26:24.732" v="1202" actId="1076"/>
          <ac:picMkLst>
            <pc:docMk/>
            <pc:sldMk cId="812938584" sldId="271"/>
            <ac:picMk id="6146" creationId="{3BCEB9BD-2AB2-79AA-7B53-B1AC5C6761F7}"/>
          </ac:picMkLst>
        </pc:picChg>
        <pc:picChg chg="add mod">
          <ac:chgData name="Laura Valentina Arango Serna" userId="847394d2-9156-4b97-952b-034d16dd3eee" providerId="ADAL" clId="{479BC5B4-316D-4C70-9B6D-918EF674719E}" dt="2023-10-10T06:29:22.879" v="1205" actId="1076"/>
          <ac:picMkLst>
            <pc:docMk/>
            <pc:sldMk cId="812938584" sldId="271"/>
            <ac:picMk id="6148" creationId="{D4215179-496A-1933-5993-3BE8643236FE}"/>
          </ac:picMkLst>
        </pc:picChg>
      </pc:sldChg>
      <pc:sldChg chg="addSp delSp modSp new mod setBg">
        <pc:chgData name="Laura Valentina Arango Serna" userId="847394d2-9156-4b97-952b-034d16dd3eee" providerId="ADAL" clId="{479BC5B4-316D-4C70-9B6D-918EF674719E}" dt="2023-10-10T06:29:56.219" v="1208" actId="1076"/>
        <pc:sldMkLst>
          <pc:docMk/>
          <pc:sldMk cId="2496675956" sldId="272"/>
        </pc:sldMkLst>
        <pc:spChg chg="mod">
          <ac:chgData name="Laura Valentina Arango Serna" userId="847394d2-9156-4b97-952b-034d16dd3eee" providerId="ADAL" clId="{479BC5B4-316D-4C70-9B6D-918EF674719E}" dt="2023-10-10T05:13:03.335" v="472" actId="1076"/>
          <ac:spMkLst>
            <pc:docMk/>
            <pc:sldMk cId="2496675956" sldId="272"/>
            <ac:spMk id="2" creationId="{31075421-DC10-5E19-1F39-F034AC36B076}"/>
          </ac:spMkLst>
        </pc:spChg>
        <pc:spChg chg="del">
          <ac:chgData name="Laura Valentina Arango Serna" userId="847394d2-9156-4b97-952b-034d16dd3eee" providerId="ADAL" clId="{479BC5B4-316D-4C70-9B6D-918EF674719E}" dt="2023-10-10T04:57:18.968" v="309" actId="26606"/>
          <ac:spMkLst>
            <pc:docMk/>
            <pc:sldMk cId="2496675956" sldId="272"/>
            <ac:spMk id="3" creationId="{BFBC2156-A303-6431-C75D-2AA88C0EF7CC}"/>
          </ac:spMkLst>
        </pc:spChg>
        <pc:spChg chg="add mod">
          <ac:chgData name="Laura Valentina Arango Serna" userId="847394d2-9156-4b97-952b-034d16dd3eee" providerId="ADAL" clId="{479BC5B4-316D-4C70-9B6D-918EF674719E}" dt="2023-10-10T05:18:06.131" v="523" actId="123"/>
          <ac:spMkLst>
            <pc:docMk/>
            <pc:sldMk cId="2496675956" sldId="272"/>
            <ac:spMk id="4" creationId="{A6D35DC6-C271-5E24-AA9A-777AC70D37EE}"/>
          </ac:spMkLst>
        </pc:spChg>
        <pc:spChg chg="add del">
          <ac:chgData name="Laura Valentina Arango Serna" userId="847394d2-9156-4b97-952b-034d16dd3eee" providerId="ADAL" clId="{479BC5B4-316D-4C70-9B6D-918EF674719E}" dt="2023-10-10T04:57:41.032" v="315"/>
          <ac:spMkLst>
            <pc:docMk/>
            <pc:sldMk cId="2496675956" sldId="272"/>
            <ac:spMk id="5" creationId="{3FD5428D-1B75-985D-8629-F3BC27BAFA53}"/>
          </ac:spMkLst>
        </pc:spChg>
        <pc:spChg chg="add del">
          <ac:chgData name="Laura Valentina Arango Serna" userId="847394d2-9156-4b97-952b-034d16dd3eee" providerId="ADAL" clId="{479BC5B4-316D-4C70-9B6D-918EF674719E}" dt="2023-10-10T04:57:44.639" v="317"/>
          <ac:spMkLst>
            <pc:docMk/>
            <pc:sldMk cId="2496675956" sldId="272"/>
            <ac:spMk id="6" creationId="{7E8284E0-7249-4D52-A137-835D626F5C63}"/>
          </ac:spMkLst>
        </pc:spChg>
        <pc:spChg chg="add del">
          <ac:chgData name="Laura Valentina Arango Serna" userId="847394d2-9156-4b97-952b-034d16dd3eee" providerId="ADAL" clId="{479BC5B4-316D-4C70-9B6D-918EF674719E}" dt="2023-10-10T04:57:49.218" v="321"/>
          <ac:spMkLst>
            <pc:docMk/>
            <pc:sldMk cId="2496675956" sldId="272"/>
            <ac:spMk id="7" creationId="{6C96556B-599E-0F8B-BCF8-0C828E468514}"/>
          </ac:spMkLst>
        </pc:spChg>
        <pc:spChg chg="add">
          <ac:chgData name="Laura Valentina Arango Serna" userId="847394d2-9156-4b97-952b-034d16dd3eee" providerId="ADAL" clId="{479BC5B4-316D-4C70-9B6D-918EF674719E}" dt="2023-10-10T04:57:18.968" v="309" actId="26606"/>
          <ac:spMkLst>
            <pc:docMk/>
            <pc:sldMk cId="2496675956" sldId="272"/>
            <ac:spMk id="8" creationId="{73A25D70-4A55-4F72-B9C5-A69CDBF4DB42}"/>
          </ac:spMkLst>
        </pc:spChg>
        <pc:spChg chg="add mod">
          <ac:chgData name="Laura Valentina Arango Serna" userId="847394d2-9156-4b97-952b-034d16dd3eee" providerId="ADAL" clId="{479BC5B4-316D-4C70-9B6D-918EF674719E}" dt="2023-10-10T05:13:10.868" v="473" actId="1076"/>
          <ac:spMkLst>
            <pc:docMk/>
            <pc:sldMk cId="2496675956" sldId="272"/>
            <ac:spMk id="9" creationId="{3F2957DC-2850-9FE5-978E-B82F35372417}"/>
          </ac:spMkLst>
        </pc:spChg>
        <pc:spChg chg="add">
          <ac:chgData name="Laura Valentina Arango Serna" userId="847394d2-9156-4b97-952b-034d16dd3eee" providerId="ADAL" clId="{479BC5B4-316D-4C70-9B6D-918EF674719E}" dt="2023-10-10T04:57:18.968" v="309" actId="26606"/>
          <ac:spMkLst>
            <pc:docMk/>
            <pc:sldMk cId="2496675956" sldId="272"/>
            <ac:spMk id="10" creationId="{54957100-6D8B-4161-9F2F-C0A949EC84C4}"/>
          </ac:spMkLst>
        </pc:spChg>
        <pc:spChg chg="add">
          <ac:chgData name="Laura Valentina Arango Serna" userId="847394d2-9156-4b97-952b-034d16dd3eee" providerId="ADAL" clId="{479BC5B4-316D-4C70-9B6D-918EF674719E}" dt="2023-10-10T04:57:18.968" v="309" actId="26606"/>
          <ac:spMkLst>
            <pc:docMk/>
            <pc:sldMk cId="2496675956" sldId="272"/>
            <ac:spMk id="12" creationId="{0BD8B065-EE51-4AE2-A94C-86249998FD7B}"/>
          </ac:spMkLst>
        </pc:spChg>
        <pc:grpChg chg="add">
          <ac:chgData name="Laura Valentina Arango Serna" userId="847394d2-9156-4b97-952b-034d16dd3eee" providerId="ADAL" clId="{479BC5B4-316D-4C70-9B6D-918EF674719E}" dt="2023-10-10T04:57:18.968" v="309" actId="26606"/>
          <ac:grpSpMkLst>
            <pc:docMk/>
            <pc:sldMk cId="2496675956" sldId="272"/>
            <ac:grpSpMk id="14" creationId="{18999293-B054-4B57-A26F-D04C2BB11338}"/>
          </ac:grpSpMkLst>
        </pc:grpChg>
        <pc:grpChg chg="add">
          <ac:chgData name="Laura Valentina Arango Serna" userId="847394d2-9156-4b97-952b-034d16dd3eee" providerId="ADAL" clId="{479BC5B4-316D-4C70-9B6D-918EF674719E}" dt="2023-10-10T04:57:18.968" v="309" actId="26606"/>
          <ac:grpSpMkLst>
            <pc:docMk/>
            <pc:sldMk cId="2496675956" sldId="272"/>
            <ac:grpSpMk id="20" creationId="{761945C4-D997-42F3-B59A-984CF0066715}"/>
          </ac:grpSpMkLst>
        </pc:grpChg>
        <pc:picChg chg="add mod">
          <ac:chgData name="Laura Valentina Arango Serna" userId="847394d2-9156-4b97-952b-034d16dd3eee" providerId="ADAL" clId="{479BC5B4-316D-4C70-9B6D-918EF674719E}" dt="2023-10-10T06:29:56.219" v="1208" actId="1076"/>
          <ac:picMkLst>
            <pc:docMk/>
            <pc:sldMk cId="2496675956" sldId="272"/>
            <ac:picMk id="3077" creationId="{0913F7FA-2CBB-3B4A-0092-19F4E45014F4}"/>
          </ac:picMkLst>
        </pc:picChg>
      </pc:sldChg>
      <pc:sldChg chg="addSp delSp modSp new mod setBg">
        <pc:chgData name="Laura Valentina Arango Serna" userId="847394d2-9156-4b97-952b-034d16dd3eee" providerId="ADAL" clId="{479BC5B4-316D-4C70-9B6D-918EF674719E}" dt="2023-10-10T06:34:21.877" v="1217" actId="1076"/>
        <pc:sldMkLst>
          <pc:docMk/>
          <pc:sldMk cId="3685171367" sldId="273"/>
        </pc:sldMkLst>
        <pc:spChg chg="mod">
          <ac:chgData name="Laura Valentina Arango Serna" userId="847394d2-9156-4b97-952b-034d16dd3eee" providerId="ADAL" clId="{479BC5B4-316D-4C70-9B6D-918EF674719E}" dt="2023-10-10T05:16:53.283" v="521" actId="1076"/>
          <ac:spMkLst>
            <pc:docMk/>
            <pc:sldMk cId="3685171367" sldId="273"/>
            <ac:spMk id="2" creationId="{A47103DD-02EF-E90C-8A8C-A3A0F8B8FDF6}"/>
          </ac:spMkLst>
        </pc:spChg>
        <pc:spChg chg="mod">
          <ac:chgData name="Laura Valentina Arango Serna" userId="847394d2-9156-4b97-952b-034d16dd3eee" providerId="ADAL" clId="{479BC5B4-316D-4C70-9B6D-918EF674719E}" dt="2023-10-10T05:20:18.184" v="534" actId="1076"/>
          <ac:spMkLst>
            <pc:docMk/>
            <pc:sldMk cId="3685171367" sldId="273"/>
            <ac:spMk id="3" creationId="{46C3A03B-6B77-EF60-EB7D-3978FF0AD856}"/>
          </ac:spMkLst>
        </pc:spChg>
        <pc:spChg chg="add mod">
          <ac:chgData name="Laura Valentina Arango Serna" userId="847394d2-9156-4b97-952b-034d16dd3eee" providerId="ADAL" clId="{479BC5B4-316D-4C70-9B6D-918EF674719E}" dt="2023-10-10T05:16:42.775" v="519" actId="1076"/>
          <ac:spMkLst>
            <pc:docMk/>
            <pc:sldMk cId="3685171367" sldId="273"/>
            <ac:spMk id="4" creationId="{21C30C2F-C7C3-B9F9-C440-5EA9174492A9}"/>
          </ac:spMkLst>
        </pc:spChg>
        <pc:spChg chg="add">
          <ac:chgData name="Laura Valentina Arango Serna" userId="847394d2-9156-4b97-952b-034d16dd3eee" providerId="ADAL" clId="{479BC5B4-316D-4C70-9B6D-918EF674719E}" dt="2023-10-10T04:59:39.087" v="344" actId="26606"/>
          <ac:spMkLst>
            <pc:docMk/>
            <pc:sldMk cId="3685171367" sldId="273"/>
            <ac:spMk id="8" creationId="{4BC99CB9-DDAD-44A2-8A1C-E3AF4E72DF5C}"/>
          </ac:spMkLst>
        </pc:spChg>
        <pc:spChg chg="add">
          <ac:chgData name="Laura Valentina Arango Serna" userId="847394d2-9156-4b97-952b-034d16dd3eee" providerId="ADAL" clId="{479BC5B4-316D-4C70-9B6D-918EF674719E}" dt="2023-10-10T04:59:39.087" v="344" actId="26606"/>
          <ac:spMkLst>
            <pc:docMk/>
            <pc:sldMk cId="3685171367" sldId="273"/>
            <ac:spMk id="10" creationId="{64053CBF-3932-45FF-8285-EE5146085F3A}"/>
          </ac:spMkLst>
        </pc:spChg>
        <pc:grpChg chg="add">
          <ac:chgData name="Laura Valentina Arango Serna" userId="847394d2-9156-4b97-952b-034d16dd3eee" providerId="ADAL" clId="{479BC5B4-316D-4C70-9B6D-918EF674719E}" dt="2023-10-10T04:59:39.087" v="344" actId="26606"/>
          <ac:grpSpMkLst>
            <pc:docMk/>
            <pc:sldMk cId="3685171367" sldId="273"/>
            <ac:grpSpMk id="12" creationId="{2E751C04-BEA6-446B-A678-9C74819EBD4C}"/>
          </ac:grpSpMkLst>
        </pc:grpChg>
        <pc:grpChg chg="add">
          <ac:chgData name="Laura Valentina Arango Serna" userId="847394d2-9156-4b97-952b-034d16dd3eee" providerId="ADAL" clId="{479BC5B4-316D-4C70-9B6D-918EF674719E}" dt="2023-10-10T04:59:39.087" v="344" actId="26606"/>
          <ac:grpSpMkLst>
            <pc:docMk/>
            <pc:sldMk cId="3685171367" sldId="273"/>
            <ac:grpSpMk id="18" creationId="{B63ACBA3-DEFD-4C6D-BBA0-64468FA99C2D}"/>
          </ac:grpSpMkLst>
        </pc:grpChg>
        <pc:picChg chg="add del mod">
          <ac:chgData name="Laura Valentina Arango Serna" userId="847394d2-9156-4b97-952b-034d16dd3eee" providerId="ADAL" clId="{479BC5B4-316D-4C70-9B6D-918EF674719E}" dt="2023-10-10T06:32:10.662" v="1211" actId="21"/>
          <ac:picMkLst>
            <pc:docMk/>
            <pc:sldMk cId="3685171367" sldId="273"/>
            <ac:picMk id="7170" creationId="{8B807BB3-77B8-8723-62B5-D89121ED060A}"/>
          </ac:picMkLst>
        </pc:picChg>
        <pc:picChg chg="add mod">
          <ac:chgData name="Laura Valentina Arango Serna" userId="847394d2-9156-4b97-952b-034d16dd3eee" providerId="ADAL" clId="{479BC5B4-316D-4C70-9B6D-918EF674719E}" dt="2023-10-10T06:34:21.877" v="1217" actId="1076"/>
          <ac:picMkLst>
            <pc:docMk/>
            <pc:sldMk cId="3685171367" sldId="273"/>
            <ac:picMk id="7172" creationId="{A502BF7E-66D5-C69D-28EF-C3C1D1532F87}"/>
          </ac:picMkLst>
        </pc:picChg>
      </pc:sldChg>
      <pc:sldChg chg="addSp delSp modSp new mod setBg">
        <pc:chgData name="Laura Valentina Arango Serna" userId="847394d2-9156-4b97-952b-034d16dd3eee" providerId="ADAL" clId="{479BC5B4-316D-4C70-9B6D-918EF674719E}" dt="2023-10-10T06:38:09.834" v="1239" actId="123"/>
        <pc:sldMkLst>
          <pc:docMk/>
          <pc:sldMk cId="3136502978" sldId="274"/>
        </pc:sldMkLst>
        <pc:spChg chg="mod">
          <ac:chgData name="Laura Valentina Arango Serna" userId="847394d2-9156-4b97-952b-034d16dd3eee" providerId="ADAL" clId="{479BC5B4-316D-4C70-9B6D-918EF674719E}" dt="2023-10-10T06:37:51.112" v="1235" actId="255"/>
          <ac:spMkLst>
            <pc:docMk/>
            <pc:sldMk cId="3136502978" sldId="274"/>
            <ac:spMk id="2" creationId="{E5702B6C-A487-2B3A-5D56-25BA3982B732}"/>
          </ac:spMkLst>
        </pc:spChg>
        <pc:spChg chg="mod ord">
          <ac:chgData name="Laura Valentina Arango Serna" userId="847394d2-9156-4b97-952b-034d16dd3eee" providerId="ADAL" clId="{479BC5B4-316D-4C70-9B6D-918EF674719E}" dt="2023-10-10T06:38:09.834" v="1239" actId="123"/>
          <ac:spMkLst>
            <pc:docMk/>
            <pc:sldMk cId="3136502978" sldId="274"/>
            <ac:spMk id="3" creationId="{465B9FDC-A366-D79D-71E2-A6ADCF95F9AC}"/>
          </ac:spMkLst>
        </pc:spChg>
        <pc:spChg chg="add del">
          <ac:chgData name="Laura Valentina Arango Serna" userId="847394d2-9156-4b97-952b-034d16dd3eee" providerId="ADAL" clId="{479BC5B4-316D-4C70-9B6D-918EF674719E}" dt="2023-10-10T06:37:06.646" v="1225" actId="26606"/>
          <ac:spMkLst>
            <pc:docMk/>
            <pc:sldMk cId="3136502978" sldId="274"/>
            <ac:spMk id="8" creationId="{4BC99CB9-DDAD-44A2-8A1C-E3AF4E72DF5C}"/>
          </ac:spMkLst>
        </pc:spChg>
        <pc:spChg chg="add del">
          <ac:chgData name="Laura Valentina Arango Serna" userId="847394d2-9156-4b97-952b-034d16dd3eee" providerId="ADAL" clId="{479BC5B4-316D-4C70-9B6D-918EF674719E}" dt="2023-10-10T06:37:06.646" v="1225" actId="26606"/>
          <ac:spMkLst>
            <pc:docMk/>
            <pc:sldMk cId="3136502978" sldId="274"/>
            <ac:spMk id="10" creationId="{64053CBF-3932-45FF-8285-EE5146085F3A}"/>
          </ac:spMkLst>
        </pc:spChg>
        <pc:spChg chg="add">
          <ac:chgData name="Laura Valentina Arango Serna" userId="847394d2-9156-4b97-952b-034d16dd3eee" providerId="ADAL" clId="{479BC5B4-316D-4C70-9B6D-918EF674719E}" dt="2023-10-10T06:37:06.646" v="1225" actId="26606"/>
          <ac:spMkLst>
            <pc:docMk/>
            <pc:sldMk cId="3136502978" sldId="274"/>
            <ac:spMk id="8201" creationId="{97A7BC37-AB06-33B6-67C7-87AEE430A08B}"/>
          </ac:spMkLst>
        </pc:spChg>
        <pc:spChg chg="add">
          <ac:chgData name="Laura Valentina Arango Serna" userId="847394d2-9156-4b97-952b-034d16dd3eee" providerId="ADAL" clId="{479BC5B4-316D-4C70-9B6D-918EF674719E}" dt="2023-10-10T06:37:06.646" v="1225" actId="26606"/>
          <ac:spMkLst>
            <pc:docMk/>
            <pc:sldMk cId="3136502978" sldId="274"/>
            <ac:spMk id="8203" creationId="{9EAAC543-06A1-30A3-CDB5-302AEBD0D302}"/>
          </ac:spMkLst>
        </pc:spChg>
        <pc:spChg chg="add">
          <ac:chgData name="Laura Valentina Arango Serna" userId="847394d2-9156-4b97-952b-034d16dd3eee" providerId="ADAL" clId="{479BC5B4-316D-4C70-9B6D-918EF674719E}" dt="2023-10-10T06:37:06.646" v="1225" actId="26606"/>
          <ac:spMkLst>
            <pc:docMk/>
            <pc:sldMk cId="3136502978" sldId="274"/>
            <ac:spMk id="8205" creationId="{FF97FFD4-A8B9-3D4D-1623-7BE467E46A6A}"/>
          </ac:spMkLst>
        </pc:spChg>
        <pc:grpChg chg="add del">
          <ac:chgData name="Laura Valentina Arango Serna" userId="847394d2-9156-4b97-952b-034d16dd3eee" providerId="ADAL" clId="{479BC5B4-316D-4C70-9B6D-918EF674719E}" dt="2023-10-10T06:37:06.646" v="1225" actId="26606"/>
          <ac:grpSpMkLst>
            <pc:docMk/>
            <pc:sldMk cId="3136502978" sldId="274"/>
            <ac:grpSpMk id="12" creationId="{2E751C04-BEA6-446B-A678-9C74819EBD4C}"/>
          </ac:grpSpMkLst>
        </pc:grpChg>
        <pc:grpChg chg="add del">
          <ac:chgData name="Laura Valentina Arango Serna" userId="847394d2-9156-4b97-952b-034d16dd3eee" providerId="ADAL" clId="{479BC5B4-316D-4C70-9B6D-918EF674719E}" dt="2023-10-10T06:37:06.646" v="1225" actId="26606"/>
          <ac:grpSpMkLst>
            <pc:docMk/>
            <pc:sldMk cId="3136502978" sldId="274"/>
            <ac:grpSpMk id="18" creationId="{B63ACBA3-DEFD-4C6D-BBA0-64468FA99C2D}"/>
          </ac:grpSpMkLst>
        </pc:grpChg>
        <pc:picChg chg="add mod ord">
          <ac:chgData name="Laura Valentina Arango Serna" userId="847394d2-9156-4b97-952b-034d16dd3eee" providerId="ADAL" clId="{479BC5B4-316D-4C70-9B6D-918EF674719E}" dt="2023-10-10T06:37:06.646" v="1225" actId="26606"/>
          <ac:picMkLst>
            <pc:docMk/>
            <pc:sldMk cId="3136502978" sldId="274"/>
            <ac:picMk id="8194" creationId="{EF51EAE1-6009-D030-AB7F-2BBF2C6731AE}"/>
          </ac:picMkLst>
        </pc:picChg>
        <pc:picChg chg="add mod">
          <ac:chgData name="Laura Valentina Arango Serna" userId="847394d2-9156-4b97-952b-034d16dd3eee" providerId="ADAL" clId="{479BC5B4-316D-4C70-9B6D-918EF674719E}" dt="2023-10-10T06:37:06.646" v="1225" actId="26606"/>
          <ac:picMkLst>
            <pc:docMk/>
            <pc:sldMk cId="3136502978" sldId="274"/>
            <ac:picMk id="8196" creationId="{211DB7C4-95DF-B34F-0118-4EDE6466EF1C}"/>
          </ac:picMkLst>
        </pc:picChg>
      </pc:sldChg>
      <pc:sldChg chg="addSp modSp new del mod setBg">
        <pc:chgData name="Laura Valentina Arango Serna" userId="847394d2-9156-4b97-952b-034d16dd3eee" providerId="ADAL" clId="{479BC5B4-316D-4C70-9B6D-918EF674719E}" dt="2023-10-10T05:24:46.041" v="600" actId="2696"/>
        <pc:sldMkLst>
          <pc:docMk/>
          <pc:sldMk cId="482666014" sldId="275"/>
        </pc:sldMkLst>
        <pc:spChg chg="mod">
          <ac:chgData name="Laura Valentina Arango Serna" userId="847394d2-9156-4b97-952b-034d16dd3eee" providerId="ADAL" clId="{479BC5B4-316D-4C70-9B6D-918EF674719E}" dt="2023-10-10T05:24:01.171" v="589" actId="1076"/>
          <ac:spMkLst>
            <pc:docMk/>
            <pc:sldMk cId="482666014" sldId="275"/>
            <ac:spMk id="2" creationId="{5D05C5D1-FDF5-B84F-5C8A-459406F781F7}"/>
          </ac:spMkLst>
        </pc:spChg>
        <pc:spChg chg="mod">
          <ac:chgData name="Laura Valentina Arango Serna" userId="847394d2-9156-4b97-952b-034d16dd3eee" providerId="ADAL" clId="{479BC5B4-316D-4C70-9B6D-918EF674719E}" dt="2023-10-10T05:23:37.412" v="584" actId="1076"/>
          <ac:spMkLst>
            <pc:docMk/>
            <pc:sldMk cId="482666014" sldId="275"/>
            <ac:spMk id="3" creationId="{C9D0734F-6E62-E6D3-7C6E-3868F7239355}"/>
          </ac:spMkLst>
        </pc:spChg>
        <pc:spChg chg="add mod">
          <ac:chgData name="Laura Valentina Arango Serna" userId="847394d2-9156-4b97-952b-034d16dd3eee" providerId="ADAL" clId="{479BC5B4-316D-4C70-9B6D-918EF674719E}" dt="2023-10-10T05:24:07.439" v="590" actId="1076"/>
          <ac:spMkLst>
            <pc:docMk/>
            <pc:sldMk cId="482666014" sldId="275"/>
            <ac:spMk id="4" creationId="{D7DD7134-4248-43BB-805A-29225DDC3E51}"/>
          </ac:spMkLst>
        </pc:spChg>
        <pc:spChg chg="add">
          <ac:chgData name="Laura Valentina Arango Serna" userId="847394d2-9156-4b97-952b-034d16dd3eee" providerId="ADAL" clId="{479BC5B4-316D-4C70-9B6D-918EF674719E}" dt="2023-10-10T05:02:47.627" v="371" actId="26606"/>
          <ac:spMkLst>
            <pc:docMk/>
            <pc:sldMk cId="482666014" sldId="275"/>
            <ac:spMk id="8" creationId="{4BC99CB9-DDAD-44A2-8A1C-E3AF4E72DF5C}"/>
          </ac:spMkLst>
        </pc:spChg>
        <pc:spChg chg="add">
          <ac:chgData name="Laura Valentina Arango Serna" userId="847394d2-9156-4b97-952b-034d16dd3eee" providerId="ADAL" clId="{479BC5B4-316D-4C70-9B6D-918EF674719E}" dt="2023-10-10T05:02:47.627" v="371" actId="26606"/>
          <ac:spMkLst>
            <pc:docMk/>
            <pc:sldMk cId="482666014" sldId="275"/>
            <ac:spMk id="10" creationId="{64053CBF-3932-45FF-8285-EE5146085F3A}"/>
          </ac:spMkLst>
        </pc:spChg>
        <pc:grpChg chg="add">
          <ac:chgData name="Laura Valentina Arango Serna" userId="847394d2-9156-4b97-952b-034d16dd3eee" providerId="ADAL" clId="{479BC5B4-316D-4C70-9B6D-918EF674719E}" dt="2023-10-10T05:02:47.627" v="371" actId="26606"/>
          <ac:grpSpMkLst>
            <pc:docMk/>
            <pc:sldMk cId="482666014" sldId="275"/>
            <ac:grpSpMk id="12" creationId="{2E751C04-BEA6-446B-A678-9C74819EBD4C}"/>
          </ac:grpSpMkLst>
        </pc:grpChg>
        <pc:grpChg chg="add">
          <ac:chgData name="Laura Valentina Arango Serna" userId="847394d2-9156-4b97-952b-034d16dd3eee" providerId="ADAL" clId="{479BC5B4-316D-4C70-9B6D-918EF674719E}" dt="2023-10-10T05:02:47.627" v="371" actId="26606"/>
          <ac:grpSpMkLst>
            <pc:docMk/>
            <pc:sldMk cId="482666014" sldId="275"/>
            <ac:grpSpMk id="18" creationId="{B63ACBA3-DEFD-4C6D-BBA0-64468FA99C2D}"/>
          </ac:grpSpMkLst>
        </pc:grpChg>
      </pc:sldChg>
      <pc:sldChg chg="addSp delSp modSp new mod setBg">
        <pc:chgData name="Laura Valentina Arango Serna" userId="847394d2-9156-4b97-952b-034d16dd3eee" providerId="ADAL" clId="{479BC5B4-316D-4C70-9B6D-918EF674719E}" dt="2023-10-10T06:45:50.969" v="1305" actId="255"/>
        <pc:sldMkLst>
          <pc:docMk/>
          <pc:sldMk cId="173570568" sldId="276"/>
        </pc:sldMkLst>
        <pc:spChg chg="mod">
          <ac:chgData name="Laura Valentina Arango Serna" userId="847394d2-9156-4b97-952b-034d16dd3eee" providerId="ADAL" clId="{479BC5B4-316D-4C70-9B6D-918EF674719E}" dt="2023-10-10T06:45:19.091" v="1302" actId="14100"/>
          <ac:spMkLst>
            <pc:docMk/>
            <pc:sldMk cId="173570568" sldId="276"/>
            <ac:spMk id="2" creationId="{FD52E83B-EE86-406B-4746-FCB2E8695EBF}"/>
          </ac:spMkLst>
        </pc:spChg>
        <pc:spChg chg="add del mod">
          <ac:chgData name="Laura Valentina Arango Serna" userId="847394d2-9156-4b97-952b-034d16dd3eee" providerId="ADAL" clId="{479BC5B4-316D-4C70-9B6D-918EF674719E}" dt="2023-10-10T06:45:50.969" v="1305" actId="255"/>
          <ac:spMkLst>
            <pc:docMk/>
            <pc:sldMk cId="173570568" sldId="276"/>
            <ac:spMk id="3" creationId="{DBC07D1E-B502-A20B-B2B1-005F91C01A06}"/>
          </ac:spMkLst>
        </pc:spChg>
        <pc:spChg chg="add del">
          <ac:chgData name="Laura Valentina Arango Serna" userId="847394d2-9156-4b97-952b-034d16dd3eee" providerId="ADAL" clId="{479BC5B4-316D-4C70-9B6D-918EF674719E}" dt="2023-10-10T06:39:45.910" v="1242" actId="26606"/>
          <ac:spMkLst>
            <pc:docMk/>
            <pc:sldMk cId="173570568" sldId="276"/>
            <ac:spMk id="9223" creationId="{649C91A9-84E7-4BF0-9026-62F01380D853}"/>
          </ac:spMkLst>
        </pc:spChg>
        <pc:spChg chg="add del">
          <ac:chgData name="Laura Valentina Arango Serna" userId="847394d2-9156-4b97-952b-034d16dd3eee" providerId="ADAL" clId="{479BC5B4-316D-4C70-9B6D-918EF674719E}" dt="2023-10-10T06:39:45.910" v="1242" actId="26606"/>
          <ac:spMkLst>
            <pc:docMk/>
            <pc:sldMk cId="173570568" sldId="276"/>
            <ac:spMk id="9225" creationId="{9B47378D-AD27-45D0-8C1C-5B1098DCC068}"/>
          </ac:spMkLst>
        </pc:spChg>
        <pc:spChg chg="add del">
          <ac:chgData name="Laura Valentina Arango Serna" userId="847394d2-9156-4b97-952b-034d16dd3eee" providerId="ADAL" clId="{479BC5B4-316D-4C70-9B6D-918EF674719E}" dt="2023-10-10T06:44:13.351" v="1289" actId="26606"/>
          <ac:spMkLst>
            <pc:docMk/>
            <pc:sldMk cId="173570568" sldId="276"/>
            <ac:spMk id="9227" creationId="{0D05C9B4-B5C9-2D4D-23C9-CEE72646F923}"/>
          </ac:spMkLst>
        </pc:spChg>
        <pc:spChg chg="add">
          <ac:chgData name="Laura Valentina Arango Serna" userId="847394d2-9156-4b97-952b-034d16dd3eee" providerId="ADAL" clId="{479BC5B4-316D-4C70-9B6D-918EF674719E}" dt="2023-10-10T06:44:13.351" v="1289" actId="26606"/>
          <ac:spMkLst>
            <pc:docMk/>
            <pc:sldMk cId="173570568" sldId="276"/>
            <ac:spMk id="9230" creationId="{B86AA2DA-281A-4806-8977-D617AEAC830F}"/>
          </ac:spMkLst>
        </pc:spChg>
        <pc:spChg chg="add del">
          <ac:chgData name="Laura Valentina Arango Serna" userId="847394d2-9156-4b97-952b-034d16dd3eee" providerId="ADAL" clId="{479BC5B4-316D-4C70-9B6D-918EF674719E}" dt="2023-10-10T06:43:56.861" v="1288" actId="26606"/>
          <ac:spMkLst>
            <pc:docMk/>
            <pc:sldMk cId="173570568" sldId="276"/>
            <ac:spMk id="9232" creationId="{12609869-9E80-471B-A487-A53288E0E791}"/>
          </ac:spMkLst>
        </pc:spChg>
        <pc:spChg chg="add del mod">
          <ac:chgData name="Laura Valentina Arango Serna" userId="847394d2-9156-4b97-952b-034d16dd3eee" providerId="ADAL" clId="{479BC5B4-316D-4C70-9B6D-918EF674719E}" dt="2023-10-10T06:43:56.861" v="1288" actId="26606"/>
          <ac:spMkLst>
            <pc:docMk/>
            <pc:sldMk cId="173570568" sldId="276"/>
            <ac:spMk id="9233" creationId="{DBC07D1E-B502-A20B-B2B1-005F91C01A06}"/>
          </ac:spMkLst>
        </pc:spChg>
        <pc:spChg chg="add del">
          <ac:chgData name="Laura Valentina Arango Serna" userId="847394d2-9156-4b97-952b-034d16dd3eee" providerId="ADAL" clId="{479BC5B4-316D-4C70-9B6D-918EF674719E}" dt="2023-10-10T06:43:56.861" v="1288" actId="26606"/>
          <ac:spMkLst>
            <pc:docMk/>
            <pc:sldMk cId="173570568" sldId="276"/>
            <ac:spMk id="9234" creationId="{7004738A-9D34-43E8-97D2-CA0EED4F8BE0}"/>
          </ac:spMkLst>
        </pc:spChg>
        <pc:spChg chg="add">
          <ac:chgData name="Laura Valentina Arango Serna" userId="847394d2-9156-4b97-952b-034d16dd3eee" providerId="ADAL" clId="{479BC5B4-316D-4C70-9B6D-918EF674719E}" dt="2023-10-10T06:44:13.351" v="1289" actId="26606"/>
          <ac:spMkLst>
            <pc:docMk/>
            <pc:sldMk cId="173570568" sldId="276"/>
            <ac:spMk id="9235" creationId="{64185774-6FC0-4B8D-A8DB-A8854688960B}"/>
          </ac:spMkLst>
        </pc:spChg>
        <pc:spChg chg="add del">
          <ac:chgData name="Laura Valentina Arango Serna" userId="847394d2-9156-4b97-952b-034d16dd3eee" providerId="ADAL" clId="{479BC5B4-316D-4C70-9B6D-918EF674719E}" dt="2023-10-10T06:43:56.861" v="1288" actId="26606"/>
          <ac:spMkLst>
            <pc:docMk/>
            <pc:sldMk cId="173570568" sldId="276"/>
            <ac:spMk id="9236" creationId="{B8B8D07F-F13E-443E-BA68-2D26672D76B9}"/>
          </ac:spMkLst>
        </pc:spChg>
        <pc:spChg chg="add">
          <ac:chgData name="Laura Valentina Arango Serna" userId="847394d2-9156-4b97-952b-034d16dd3eee" providerId="ADAL" clId="{479BC5B4-316D-4C70-9B6D-918EF674719E}" dt="2023-10-10T06:44:13.351" v="1289" actId="26606"/>
          <ac:spMkLst>
            <pc:docMk/>
            <pc:sldMk cId="173570568" sldId="276"/>
            <ac:spMk id="9237" creationId="{B7D3B4FC-79F4-47D2-9D79-DA876E6AD813}"/>
          </ac:spMkLst>
        </pc:spChg>
        <pc:spChg chg="add del">
          <ac:chgData name="Laura Valentina Arango Serna" userId="847394d2-9156-4b97-952b-034d16dd3eee" providerId="ADAL" clId="{479BC5B4-316D-4C70-9B6D-918EF674719E}" dt="2023-10-10T06:43:56.861" v="1288" actId="26606"/>
          <ac:spMkLst>
            <pc:docMk/>
            <pc:sldMk cId="173570568" sldId="276"/>
            <ac:spMk id="9238" creationId="{2813A4FA-24A5-41ED-A534-3807D1B2F344}"/>
          </ac:spMkLst>
        </pc:spChg>
        <pc:spChg chg="add">
          <ac:chgData name="Laura Valentina Arango Serna" userId="847394d2-9156-4b97-952b-034d16dd3eee" providerId="ADAL" clId="{479BC5B4-316D-4C70-9B6D-918EF674719E}" dt="2023-10-10T06:44:13.351" v="1289" actId="26606"/>
          <ac:spMkLst>
            <pc:docMk/>
            <pc:sldMk cId="173570568" sldId="276"/>
            <ac:spMk id="9239" creationId="{2775D660-3127-4688-9782-F7C4639B1691}"/>
          </ac:spMkLst>
        </pc:spChg>
        <pc:spChg chg="add del">
          <ac:chgData name="Laura Valentina Arango Serna" userId="847394d2-9156-4b97-952b-034d16dd3eee" providerId="ADAL" clId="{479BC5B4-316D-4C70-9B6D-918EF674719E}" dt="2023-10-10T06:43:56.861" v="1288" actId="26606"/>
          <ac:spMkLst>
            <pc:docMk/>
            <pc:sldMk cId="173570568" sldId="276"/>
            <ac:spMk id="9240" creationId="{C3944F27-CA70-4E84-A51A-E6BF89558979}"/>
          </ac:spMkLst>
        </pc:spChg>
        <pc:spChg chg="add del">
          <ac:chgData name="Laura Valentina Arango Serna" userId="847394d2-9156-4b97-952b-034d16dd3eee" providerId="ADAL" clId="{479BC5B4-316D-4C70-9B6D-918EF674719E}" dt="2023-10-10T06:43:55.881" v="1286" actId="26606"/>
          <ac:spMkLst>
            <pc:docMk/>
            <pc:sldMk cId="173570568" sldId="276"/>
            <ac:spMk id="9245" creationId="{1CD81A2A-6ED4-4EF4-A14C-912D31E14800}"/>
          </ac:spMkLst>
        </pc:spChg>
        <pc:spChg chg="add del">
          <ac:chgData name="Laura Valentina Arango Serna" userId="847394d2-9156-4b97-952b-034d16dd3eee" providerId="ADAL" clId="{479BC5B4-316D-4C70-9B6D-918EF674719E}" dt="2023-10-10T06:43:55.881" v="1286" actId="26606"/>
          <ac:spMkLst>
            <pc:docMk/>
            <pc:sldMk cId="173570568" sldId="276"/>
            <ac:spMk id="9247" creationId="{1661932C-CA15-4E17-B115-FAE7CBEE4789}"/>
          </ac:spMkLst>
        </pc:spChg>
        <pc:spChg chg="add del">
          <ac:chgData name="Laura Valentina Arango Serna" userId="847394d2-9156-4b97-952b-034d16dd3eee" providerId="ADAL" clId="{479BC5B4-316D-4C70-9B6D-918EF674719E}" dt="2023-10-10T06:43:55.881" v="1286" actId="26606"/>
          <ac:spMkLst>
            <pc:docMk/>
            <pc:sldMk cId="173570568" sldId="276"/>
            <ac:spMk id="9249" creationId="{8590ADD5-9383-4D3D-9047-3DA2593CCB5D}"/>
          </ac:spMkLst>
        </pc:spChg>
        <pc:spChg chg="add del">
          <ac:chgData name="Laura Valentina Arango Serna" userId="847394d2-9156-4b97-952b-034d16dd3eee" providerId="ADAL" clId="{479BC5B4-316D-4C70-9B6D-918EF674719E}" dt="2023-10-10T06:43:55.881" v="1286" actId="26606"/>
          <ac:spMkLst>
            <pc:docMk/>
            <pc:sldMk cId="173570568" sldId="276"/>
            <ac:spMk id="9251" creationId="{DABE3E45-88CF-45D8-8D40-C773324D93F6}"/>
          </ac:spMkLst>
        </pc:spChg>
        <pc:spChg chg="add del">
          <ac:chgData name="Laura Valentina Arango Serna" userId="847394d2-9156-4b97-952b-034d16dd3eee" providerId="ADAL" clId="{479BC5B4-316D-4C70-9B6D-918EF674719E}" dt="2023-10-10T06:43:55.881" v="1286" actId="26606"/>
          <ac:spMkLst>
            <pc:docMk/>
            <pc:sldMk cId="173570568" sldId="276"/>
            <ac:spMk id="9255" creationId="{B91ECDA9-56DC-4270-8F33-01C5637B8CEB}"/>
          </ac:spMkLst>
        </pc:spChg>
        <pc:spChg chg="add del">
          <ac:chgData name="Laura Valentina Arango Serna" userId="847394d2-9156-4b97-952b-034d16dd3eee" providerId="ADAL" clId="{479BC5B4-316D-4C70-9B6D-918EF674719E}" dt="2023-10-10T06:43:55.881" v="1286" actId="26606"/>
          <ac:spMkLst>
            <pc:docMk/>
            <pc:sldMk cId="173570568" sldId="276"/>
            <ac:spMk id="9257" creationId="{75F47824-961D-465D-84F9-EAE11BC6173B}"/>
          </ac:spMkLst>
        </pc:spChg>
        <pc:spChg chg="add del">
          <ac:chgData name="Laura Valentina Arango Serna" userId="847394d2-9156-4b97-952b-034d16dd3eee" providerId="ADAL" clId="{479BC5B4-316D-4C70-9B6D-918EF674719E}" dt="2023-10-10T06:43:55.881" v="1286" actId="26606"/>
          <ac:spMkLst>
            <pc:docMk/>
            <pc:sldMk cId="173570568" sldId="276"/>
            <ac:spMk id="9259" creationId="{FEC9DA3E-C1D7-472D-B7C0-F71AE41FBA23}"/>
          </ac:spMkLst>
        </pc:spChg>
        <pc:graphicFrameChg chg="add del">
          <ac:chgData name="Laura Valentina Arango Serna" userId="847394d2-9156-4b97-952b-034d16dd3eee" providerId="ADAL" clId="{479BC5B4-316D-4C70-9B6D-918EF674719E}" dt="2023-10-10T06:41:42.202" v="1255" actId="26606"/>
          <ac:graphicFrameMkLst>
            <pc:docMk/>
            <pc:sldMk cId="173570568" sldId="276"/>
            <ac:graphicFrameMk id="9229" creationId="{051B3366-3B4D-38AC-FD52-641955A1B6BA}"/>
          </ac:graphicFrameMkLst>
        </pc:graphicFrameChg>
        <pc:graphicFrameChg chg="add del">
          <ac:chgData name="Laura Valentina Arango Serna" userId="847394d2-9156-4b97-952b-034d16dd3eee" providerId="ADAL" clId="{479BC5B4-316D-4C70-9B6D-918EF674719E}" dt="2023-10-10T06:42:29.176" v="1257" actId="26606"/>
          <ac:graphicFrameMkLst>
            <pc:docMk/>
            <pc:sldMk cId="173570568" sldId="276"/>
            <ac:graphicFrameMk id="9231" creationId="{555ABAB4-590D-B306-AA20-3B489DC6A912}"/>
          </ac:graphicFrameMkLst>
        </pc:graphicFrameChg>
        <pc:picChg chg="add mod">
          <ac:chgData name="Laura Valentina Arango Serna" userId="847394d2-9156-4b97-952b-034d16dd3eee" providerId="ADAL" clId="{479BC5B4-316D-4C70-9B6D-918EF674719E}" dt="2023-10-10T06:44:13.351" v="1289" actId="26606"/>
          <ac:picMkLst>
            <pc:docMk/>
            <pc:sldMk cId="173570568" sldId="276"/>
            <ac:picMk id="9218" creationId="{1359444F-F978-4115-B342-24D7B774A0D1}"/>
          </ac:picMkLst>
        </pc:picChg>
        <pc:cxnChg chg="add del">
          <ac:chgData name="Laura Valentina Arango Serna" userId="847394d2-9156-4b97-952b-034d16dd3eee" providerId="ADAL" clId="{479BC5B4-316D-4C70-9B6D-918EF674719E}" dt="2023-10-10T06:43:55.881" v="1286" actId="26606"/>
          <ac:cxnSpMkLst>
            <pc:docMk/>
            <pc:sldMk cId="173570568" sldId="276"/>
            <ac:cxnSpMk id="9253" creationId="{49CD1692-827B-4C8D-B4A1-134FD04CF45C}"/>
          </ac:cxnSpMkLst>
        </pc:cxnChg>
      </pc:sldChg>
      <pc:sldChg chg="modSp new mod">
        <pc:chgData name="Laura Valentina Arango Serna" userId="847394d2-9156-4b97-952b-034d16dd3eee" providerId="ADAL" clId="{479BC5B4-316D-4C70-9B6D-918EF674719E}" dt="2023-10-10T07:45:24.717" v="1481" actId="27636"/>
        <pc:sldMkLst>
          <pc:docMk/>
          <pc:sldMk cId="1637010439" sldId="277"/>
        </pc:sldMkLst>
        <pc:spChg chg="mod">
          <ac:chgData name="Laura Valentina Arango Serna" userId="847394d2-9156-4b97-952b-034d16dd3eee" providerId="ADAL" clId="{479BC5B4-316D-4C70-9B6D-918EF674719E}" dt="2023-10-10T06:10:02.326" v="1145" actId="122"/>
          <ac:spMkLst>
            <pc:docMk/>
            <pc:sldMk cId="1637010439" sldId="277"/>
            <ac:spMk id="2" creationId="{AD648CFD-22C4-7126-4582-229B9FFB3CAA}"/>
          </ac:spMkLst>
        </pc:spChg>
        <pc:spChg chg="mod">
          <ac:chgData name="Laura Valentina Arango Serna" userId="847394d2-9156-4b97-952b-034d16dd3eee" providerId="ADAL" clId="{479BC5B4-316D-4C70-9B6D-918EF674719E}" dt="2023-10-10T07:45:24.717" v="1481" actId="27636"/>
          <ac:spMkLst>
            <pc:docMk/>
            <pc:sldMk cId="1637010439" sldId="277"/>
            <ac:spMk id="3" creationId="{2E632CDA-0DB2-4853-0305-D28FD1E437AA}"/>
          </ac:spMkLst>
        </pc:spChg>
      </pc:sldChg>
      <pc:sldChg chg="addSp modSp new mod">
        <pc:chgData name="Laura Valentina Arango Serna" userId="847394d2-9156-4b97-952b-034d16dd3eee" providerId="ADAL" clId="{479BC5B4-316D-4C70-9B6D-918EF674719E}" dt="2023-10-10T08:07:23.505" v="1545" actId="1076"/>
        <pc:sldMkLst>
          <pc:docMk/>
          <pc:sldMk cId="1623441825" sldId="278"/>
        </pc:sldMkLst>
        <pc:spChg chg="mod">
          <ac:chgData name="Laura Valentina Arango Serna" userId="847394d2-9156-4b97-952b-034d16dd3eee" providerId="ADAL" clId="{479BC5B4-316D-4C70-9B6D-918EF674719E}" dt="2023-10-10T08:07:16.299" v="1543" actId="1076"/>
          <ac:spMkLst>
            <pc:docMk/>
            <pc:sldMk cId="1623441825" sldId="278"/>
            <ac:spMk id="2" creationId="{2222CA86-B178-E0F6-AB0B-1C14346B32CF}"/>
          </ac:spMkLst>
        </pc:spChg>
        <pc:spChg chg="mod">
          <ac:chgData name="Laura Valentina Arango Serna" userId="847394d2-9156-4b97-952b-034d16dd3eee" providerId="ADAL" clId="{479BC5B4-316D-4C70-9B6D-918EF674719E}" dt="2023-10-10T08:06:18.940" v="1530" actId="14100"/>
          <ac:spMkLst>
            <pc:docMk/>
            <pc:sldMk cId="1623441825" sldId="278"/>
            <ac:spMk id="3" creationId="{9BA27F1B-58A8-EFB5-0D8F-981A0CDEB446}"/>
          </ac:spMkLst>
        </pc:spChg>
        <pc:picChg chg="add mod">
          <ac:chgData name="Laura Valentina Arango Serna" userId="847394d2-9156-4b97-952b-034d16dd3eee" providerId="ADAL" clId="{479BC5B4-316D-4C70-9B6D-918EF674719E}" dt="2023-10-10T08:07:23.505" v="1545" actId="1076"/>
          <ac:picMkLst>
            <pc:docMk/>
            <pc:sldMk cId="1623441825" sldId="278"/>
            <ac:picMk id="17410" creationId="{0635ED16-8B49-1437-4245-3EB42D375A78}"/>
          </ac:picMkLst>
        </pc:picChg>
      </pc:sldChg>
      <pc:sldChg chg="addSp delSp modSp new mod">
        <pc:chgData name="Laura Valentina Arango Serna" userId="847394d2-9156-4b97-952b-034d16dd3eee" providerId="ADAL" clId="{479BC5B4-316D-4C70-9B6D-918EF674719E}" dt="2023-10-10T08:03:12.441" v="1505" actId="14100"/>
        <pc:sldMkLst>
          <pc:docMk/>
          <pc:sldMk cId="3985454293" sldId="279"/>
        </pc:sldMkLst>
        <pc:spChg chg="del">
          <ac:chgData name="Laura Valentina Arango Serna" userId="847394d2-9156-4b97-952b-034d16dd3eee" providerId="ADAL" clId="{479BC5B4-316D-4C70-9B6D-918EF674719E}" dt="2023-10-10T07:58:15.585" v="1487" actId="21"/>
          <ac:spMkLst>
            <pc:docMk/>
            <pc:sldMk cId="3985454293" sldId="279"/>
            <ac:spMk id="2" creationId="{07F93DAA-5D95-6D9A-DDD1-A37BC0BB582D}"/>
          </ac:spMkLst>
        </pc:spChg>
        <pc:spChg chg="mod">
          <ac:chgData name="Laura Valentina Arango Serna" userId="847394d2-9156-4b97-952b-034d16dd3eee" providerId="ADAL" clId="{479BC5B4-316D-4C70-9B6D-918EF674719E}" dt="2023-10-10T08:02:50.969" v="1500" actId="1076"/>
          <ac:spMkLst>
            <pc:docMk/>
            <pc:sldMk cId="3985454293" sldId="279"/>
            <ac:spMk id="3" creationId="{58F0AE75-2D19-27FF-AE47-EF8A38F787EC}"/>
          </ac:spMkLst>
        </pc:spChg>
        <pc:picChg chg="add mod">
          <ac:chgData name="Laura Valentina Arango Serna" userId="847394d2-9156-4b97-952b-034d16dd3eee" providerId="ADAL" clId="{479BC5B4-316D-4C70-9B6D-918EF674719E}" dt="2023-10-10T08:03:12.441" v="1505" actId="14100"/>
          <ac:picMkLst>
            <pc:docMk/>
            <pc:sldMk cId="3985454293" sldId="279"/>
            <ac:picMk id="16386" creationId="{09DB934F-BD8B-4EE2-6BCC-887A2CC84F8A}"/>
          </ac:picMkLst>
        </pc:picChg>
      </pc:sldChg>
      <pc:sldChg chg="addSp modSp new mod">
        <pc:chgData name="Laura Valentina Arango Serna" userId="847394d2-9156-4b97-952b-034d16dd3eee" providerId="ADAL" clId="{479BC5B4-316D-4C70-9B6D-918EF674719E}" dt="2023-10-10T11:35:55.660" v="1685" actId="1076"/>
        <pc:sldMkLst>
          <pc:docMk/>
          <pc:sldMk cId="1529875704" sldId="280"/>
        </pc:sldMkLst>
        <pc:spChg chg="mod">
          <ac:chgData name="Laura Valentina Arango Serna" userId="847394d2-9156-4b97-952b-034d16dd3eee" providerId="ADAL" clId="{479BC5B4-316D-4C70-9B6D-918EF674719E}" dt="2023-10-10T11:35:55.660" v="1685" actId="1076"/>
          <ac:spMkLst>
            <pc:docMk/>
            <pc:sldMk cId="1529875704" sldId="280"/>
            <ac:spMk id="2" creationId="{D055E809-44E8-74D3-93AA-50B826DEA090}"/>
          </ac:spMkLst>
        </pc:spChg>
        <pc:picChg chg="add mod">
          <ac:chgData name="Laura Valentina Arango Serna" userId="847394d2-9156-4b97-952b-034d16dd3eee" providerId="ADAL" clId="{479BC5B4-316D-4C70-9B6D-918EF674719E}" dt="2023-10-10T11:35:51.088" v="1684" actId="1076"/>
          <ac:picMkLst>
            <pc:docMk/>
            <pc:sldMk cId="1529875704" sldId="280"/>
            <ac:picMk id="4" creationId="{11DA0191-0A64-A2BC-0503-9B4E14F5442E}"/>
          </ac:picMkLst>
        </pc:picChg>
      </pc:sldChg>
      <pc:sldChg chg="new del">
        <pc:chgData name="Laura Valentina Arango Serna" userId="847394d2-9156-4b97-952b-034d16dd3eee" providerId="ADAL" clId="{479BC5B4-316D-4C70-9B6D-918EF674719E}" dt="2023-10-10T11:34:35.010" v="1634" actId="2696"/>
        <pc:sldMkLst>
          <pc:docMk/>
          <pc:sldMk cId="4084068607" sldId="28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6C07E4A-08E6-4C81-BE18-B74A3A944364}" type="datetimeFigureOut">
              <a:rPr lang="es-CO" smtClean="0"/>
              <a:t>9/10/2023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234628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6C07E4A-08E6-4C81-BE18-B74A3A944364}" type="datetimeFigureOut">
              <a:rPr lang="es-CO" smtClean="0"/>
              <a:t>9/10/2023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123491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6C07E4A-08E6-4C81-BE18-B74A3A944364}" type="datetimeFigureOut">
              <a:rPr lang="es-CO" smtClean="0"/>
              <a:t>9/10/2023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1590473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6C07E4A-08E6-4C81-BE18-B74A3A944364}" type="datetimeFigureOut">
              <a:rPr lang="es-CO" smtClean="0"/>
              <a:t>9/10/2023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3324988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6C07E4A-08E6-4C81-BE18-B74A3A944364}" type="datetimeFigureOut">
              <a:rPr lang="es-CO" smtClean="0"/>
              <a:t>9/10/2023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1565990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6C07E4A-08E6-4C81-BE18-B74A3A944364}" type="datetimeFigureOut">
              <a:rPr lang="es-CO" smtClean="0"/>
              <a:t>9/10/2023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162964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6C07E4A-08E6-4C81-BE18-B74A3A944364}" type="datetimeFigureOut">
              <a:rPr lang="es-CO" smtClean="0"/>
              <a:t>9/10/2023</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3926503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6C07E4A-08E6-4C81-BE18-B74A3A944364}" type="datetimeFigureOut">
              <a:rPr lang="es-CO" smtClean="0"/>
              <a:t>9/10/2023</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3549347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C07E4A-08E6-4C81-BE18-B74A3A944364}" type="datetimeFigureOut">
              <a:rPr lang="es-CO" smtClean="0"/>
              <a:t>9/10/2023</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573147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C07E4A-08E6-4C81-BE18-B74A3A944364}" type="datetimeFigureOut">
              <a:rPr lang="es-CO" smtClean="0"/>
              <a:t>9/10/2023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871506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C07E4A-08E6-4C81-BE18-B74A3A944364}" type="datetimeFigureOut">
              <a:rPr lang="es-CO" smtClean="0"/>
              <a:t>9/10/2023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220932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07E4A-08E6-4C81-BE18-B74A3A944364}" type="datetimeFigureOut">
              <a:rPr lang="es-CO" smtClean="0"/>
              <a:t>9/10/2023</a:t>
            </a:fld>
            <a:endParaRPr lang="es-C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4CDB53-3957-444E-914D-B63700E9A5F4}" type="slidenum">
              <a:rPr lang="es-CO" smtClean="0"/>
              <a:t>‹Nº›</a:t>
            </a:fld>
            <a:endParaRPr lang="es-CO"/>
          </a:p>
        </p:txBody>
      </p:sp>
    </p:spTree>
    <p:extLst>
      <p:ext uri="{BB962C8B-B14F-4D97-AF65-F5344CB8AC3E}">
        <p14:creationId xmlns:p14="http://schemas.microsoft.com/office/powerpoint/2010/main" val="25412428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who.int/es/news-room/fact-sheets/detail/diabetes" TargetMode="External"/><Relationship Id="rId2" Type="http://schemas.openxmlformats.org/officeDocument/2006/relationships/hyperlink" Target="https://www.healthdata.org/sites/default/files/files/images/news_release/2023/Spanish_GBD%202021%20Diabetes%20News%20Release.pdf" TargetMode="External"/><Relationship Id="rId1" Type="http://schemas.openxmlformats.org/officeDocument/2006/relationships/slideLayout" Target="../slideLayouts/slideLayout2.xml"/><Relationship Id="rId4" Type="http://schemas.openxmlformats.org/officeDocument/2006/relationships/hyperlink" Target="https://www.stanfordchildrens.org/es/topic/default?id=adolescentesyladiabetes-90-P05080#:~:text=De%20acuerdo%20al%20National%20Institute,de%2020%20a%C3%B1os%20tienen%20diabe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ítulo 1">
            <a:extLst>
              <a:ext uri="{FF2B5EF4-FFF2-40B4-BE49-F238E27FC236}">
                <a16:creationId xmlns:a16="http://schemas.microsoft.com/office/drawing/2014/main" id="{9B6F8520-DC78-EF8E-DCD9-2214EF754ADE}"/>
              </a:ext>
            </a:extLst>
          </p:cNvPr>
          <p:cNvSpPr>
            <a:spLocks noGrp="1"/>
          </p:cNvSpPr>
          <p:nvPr>
            <p:ph type="ctrTitle"/>
          </p:nvPr>
        </p:nvSpPr>
        <p:spPr>
          <a:xfrm>
            <a:off x="2693606" y="1187675"/>
            <a:ext cx="6804481" cy="3799114"/>
          </a:xfrm>
        </p:spPr>
        <p:txBody>
          <a:bodyPr>
            <a:normAutofit fontScale="90000"/>
          </a:bodyPr>
          <a:lstStyle/>
          <a:p>
            <a:r>
              <a:rPr lang="es-CO" sz="10700" dirty="0">
                <a:latin typeface="Agency FB" panose="020B0503020202020204" pitchFamily="34" charset="0"/>
              </a:rPr>
              <a:t>Diabetes al Descubierto</a:t>
            </a:r>
            <a:br>
              <a:rPr lang="es-CO" sz="10700" dirty="0">
                <a:latin typeface="Agency FB" panose="020B0503020202020204" pitchFamily="34" charset="0"/>
              </a:rPr>
            </a:br>
            <a:br>
              <a:rPr lang="es-MX" sz="5200" dirty="0">
                <a:solidFill>
                  <a:schemeClr val="tx2"/>
                </a:solidFill>
              </a:rPr>
            </a:br>
            <a:r>
              <a:rPr lang="es-MX" sz="2400" dirty="0">
                <a:latin typeface="Abadi Extra Light" panose="020B0204020104020204" pitchFamily="34" charset="0"/>
              </a:rPr>
              <a:t>Navegando por la Información para un Mejor Entendimiento</a:t>
            </a:r>
            <a:endParaRPr lang="es-CO" sz="2400" dirty="0">
              <a:solidFill>
                <a:schemeClr val="tx2"/>
              </a:solidFill>
              <a:latin typeface="Abadi Extra Light" panose="020B0204020104020204" pitchFamily="34" charset="0"/>
            </a:endParaRPr>
          </a:p>
        </p:txBody>
      </p:sp>
      <p:sp>
        <p:nvSpPr>
          <p:cNvPr id="3" name="Subtítulo 2">
            <a:extLst>
              <a:ext uri="{FF2B5EF4-FFF2-40B4-BE49-F238E27FC236}">
                <a16:creationId xmlns:a16="http://schemas.microsoft.com/office/drawing/2014/main" id="{D2D71717-4C26-F179-930B-660814D65CA2}"/>
              </a:ext>
            </a:extLst>
          </p:cNvPr>
          <p:cNvSpPr>
            <a:spLocks noGrp="1"/>
          </p:cNvSpPr>
          <p:nvPr>
            <p:ph type="subTitle" idx="1"/>
          </p:nvPr>
        </p:nvSpPr>
        <p:spPr>
          <a:xfrm>
            <a:off x="3302243" y="5776871"/>
            <a:ext cx="5760846" cy="682079"/>
          </a:xfrm>
        </p:spPr>
        <p:txBody>
          <a:bodyPr>
            <a:normAutofit/>
          </a:bodyPr>
          <a:lstStyle/>
          <a:p>
            <a:r>
              <a:rPr lang="es-MX" dirty="0">
                <a:solidFill>
                  <a:schemeClr val="tx2"/>
                </a:solidFill>
                <a:latin typeface="Abadi Extra Light" panose="020F0502020204030204" pitchFamily="34" charset="0"/>
              </a:rPr>
              <a:t>Laura Valentina Arango S.</a:t>
            </a:r>
            <a:endParaRPr lang="es-CO" dirty="0">
              <a:solidFill>
                <a:schemeClr val="tx2"/>
              </a:solidFill>
              <a:latin typeface="Abadi Extra Light" panose="020F0502020204030204" pitchFamily="34" charset="0"/>
            </a:endParaRPr>
          </a:p>
        </p:txBody>
      </p:sp>
    </p:spTree>
    <p:extLst>
      <p:ext uri="{BB962C8B-B14F-4D97-AF65-F5344CB8AC3E}">
        <p14:creationId xmlns:p14="http://schemas.microsoft.com/office/powerpoint/2010/main" val="367530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A47103DD-02EF-E90C-8A8C-A3A0F8B8FDF6}"/>
              </a:ext>
            </a:extLst>
          </p:cNvPr>
          <p:cNvSpPr>
            <a:spLocks noGrp="1"/>
          </p:cNvSpPr>
          <p:nvPr>
            <p:ph type="title"/>
          </p:nvPr>
        </p:nvSpPr>
        <p:spPr>
          <a:xfrm>
            <a:off x="5136424" y="-101898"/>
            <a:ext cx="5754696" cy="1136119"/>
          </a:xfrm>
        </p:spPr>
        <p:txBody>
          <a:bodyPr>
            <a:normAutofit/>
          </a:bodyPr>
          <a:lstStyle/>
          <a:p>
            <a:pPr algn="ctr"/>
            <a:r>
              <a:rPr lang="es-CO" sz="5400" b="1" i="0" dirty="0">
                <a:effectLst/>
                <a:latin typeface="Agency FB" panose="020B0503020202020204" pitchFamily="34" charset="0"/>
              </a:rPr>
              <a:t>Tratamientos</a:t>
            </a:r>
            <a:endParaRPr lang="es-CO" sz="5400" dirty="0">
              <a:latin typeface="Agency FB" panose="020B0503020202020204" pitchFamily="34" charset="0"/>
            </a:endParaRPr>
          </a:p>
        </p:txBody>
      </p:sp>
      <p:sp>
        <p:nvSpPr>
          <p:cNvPr id="3" name="Marcador de contenido 2">
            <a:extLst>
              <a:ext uri="{FF2B5EF4-FFF2-40B4-BE49-F238E27FC236}">
                <a16:creationId xmlns:a16="http://schemas.microsoft.com/office/drawing/2014/main" id="{46C3A03B-6B77-EF60-EB7D-3978FF0AD856}"/>
              </a:ext>
            </a:extLst>
          </p:cNvPr>
          <p:cNvSpPr>
            <a:spLocks noGrp="1"/>
          </p:cNvSpPr>
          <p:nvPr>
            <p:ph idx="1"/>
          </p:nvPr>
        </p:nvSpPr>
        <p:spPr>
          <a:xfrm>
            <a:off x="201563" y="2831183"/>
            <a:ext cx="9228553" cy="3795109"/>
          </a:xfrm>
        </p:spPr>
        <p:txBody>
          <a:bodyPr anchor="t">
            <a:noAutofit/>
          </a:bodyPr>
          <a:lstStyle/>
          <a:p>
            <a:pPr marL="0" indent="0" algn="just">
              <a:buNone/>
            </a:pPr>
            <a:r>
              <a:rPr lang="es-MX" sz="2300" b="0" i="0" dirty="0">
                <a:solidFill>
                  <a:srgbClr val="D1D5DB"/>
                </a:solidFill>
                <a:effectLst/>
                <a:latin typeface="Abadi Extra Light" panose="020B0204020104020204" pitchFamily="34" charset="0"/>
              </a:rPr>
              <a:t>La diabetes tipo 1 se trata exclusivamente con insulina, administrada mediante inyecciones o bombas de insulina. La dosificación se ajusta a la alimentación, actividad y niveles de glucosa, requiriendo mediciones frecuentes a través de glucómetros o sensores de glucosa intersticial.</a:t>
            </a:r>
          </a:p>
          <a:p>
            <a:pPr marL="0" indent="0" algn="just">
              <a:buNone/>
            </a:pPr>
            <a:r>
              <a:rPr lang="es-MX" sz="2300" b="0" i="0" dirty="0">
                <a:solidFill>
                  <a:srgbClr val="D1D5DB"/>
                </a:solidFill>
                <a:effectLst/>
                <a:latin typeface="Abadi Extra Light" panose="020B0204020104020204" pitchFamily="34" charset="0"/>
              </a:rPr>
              <a:t>Para la diabetes tipo 2, el abordaje terapéutico es más variado. Adoptar un estilo de vida saludable y perder peso puede normalizar los niveles de glucosa. Además, se recurre a fármacos que mejoran la acción de la insulina. La elección del medicamento depende de las características clínicas del paciente y puede incluir biguanidas (metformina), inhibidores de la alfa decarboxilasa, sulfonilureas, inhibidores de la enzima DPP-4, antagonistas de SGLT-2, agonistas de GLP-1 y, en algunos casos, insulina.</a:t>
            </a: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CuadroTexto 3">
            <a:extLst>
              <a:ext uri="{FF2B5EF4-FFF2-40B4-BE49-F238E27FC236}">
                <a16:creationId xmlns:a16="http://schemas.microsoft.com/office/drawing/2014/main" id="{21C30C2F-C7C3-B9F9-C440-5EA9174492A9}"/>
              </a:ext>
            </a:extLst>
          </p:cNvPr>
          <p:cNvSpPr txBox="1"/>
          <p:nvPr/>
        </p:nvSpPr>
        <p:spPr>
          <a:xfrm>
            <a:off x="4120884" y="1014058"/>
            <a:ext cx="7730221" cy="1569660"/>
          </a:xfrm>
          <a:prstGeom prst="rect">
            <a:avLst/>
          </a:prstGeom>
          <a:noFill/>
        </p:spPr>
        <p:txBody>
          <a:bodyPr wrap="square" rtlCol="0">
            <a:spAutoFit/>
          </a:bodyPr>
          <a:lstStyle/>
          <a:p>
            <a:pPr algn="just"/>
            <a:r>
              <a:rPr lang="es-MX" sz="2400" b="0" i="0" dirty="0">
                <a:solidFill>
                  <a:srgbClr val="D1D5DB"/>
                </a:solidFill>
                <a:effectLst/>
                <a:latin typeface="Abadi Extra Light" panose="020B0204020104020204" pitchFamily="34" charset="0"/>
              </a:rPr>
              <a:t>El tratamiento de la diabetes se fundamenta en tres pilares: dieta, ejercicio físico y medicación, con el objetivo de mantener los niveles de glucosa en sangre dentro de la normalidad y minimizar el riesgo de complicaciones.</a:t>
            </a:r>
          </a:p>
        </p:txBody>
      </p:sp>
      <p:pic>
        <p:nvPicPr>
          <p:cNvPr id="7172" name="Picture 4" descr="La diabetes en México; todo lo que debes saber | La Verdad Noticias">
            <a:extLst>
              <a:ext uri="{FF2B5EF4-FFF2-40B4-BE49-F238E27FC236}">
                <a16:creationId xmlns:a16="http://schemas.microsoft.com/office/drawing/2014/main" id="{A502BF7E-66D5-C69D-28EF-C3C1D1532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555" y="114761"/>
            <a:ext cx="3687297" cy="2949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171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1" name="tint">
            <a:extLst>
              <a:ext uri="{FF2B5EF4-FFF2-40B4-BE49-F238E27FC236}">
                <a16:creationId xmlns:a16="http://schemas.microsoft.com/office/drawing/2014/main" id="{97A7BC37-AB06-33B6-67C7-87AEE430A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03" name="Rectangle 8202">
            <a:extLst>
              <a:ext uri="{FF2B5EF4-FFF2-40B4-BE49-F238E27FC236}">
                <a16:creationId xmlns:a16="http://schemas.microsoft.com/office/drawing/2014/main" id="{9EAAC543-06A1-30A3-CDB5-302AEBD0D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3"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5702B6C-A487-2B3A-5D56-25BA3982B732}"/>
              </a:ext>
            </a:extLst>
          </p:cNvPr>
          <p:cNvSpPr>
            <a:spLocks noGrp="1"/>
          </p:cNvSpPr>
          <p:nvPr>
            <p:ph type="title"/>
          </p:nvPr>
        </p:nvSpPr>
        <p:spPr>
          <a:xfrm>
            <a:off x="4800600" y="215131"/>
            <a:ext cx="6615813" cy="805577"/>
          </a:xfrm>
        </p:spPr>
        <p:txBody>
          <a:bodyPr>
            <a:noAutofit/>
          </a:bodyPr>
          <a:lstStyle/>
          <a:p>
            <a:pPr algn="ctr"/>
            <a:r>
              <a:rPr lang="es-CO" sz="5400" b="1" i="0" dirty="0">
                <a:effectLst/>
                <a:latin typeface="Agency FB" panose="020B0503020202020204" pitchFamily="34" charset="0"/>
              </a:rPr>
              <a:t>Complicaciones</a:t>
            </a:r>
            <a:endParaRPr lang="es-CO" sz="5400" dirty="0">
              <a:latin typeface="Agency FB" panose="020B0503020202020204" pitchFamily="34" charset="0"/>
            </a:endParaRPr>
          </a:p>
        </p:txBody>
      </p:sp>
      <p:sp>
        <p:nvSpPr>
          <p:cNvPr id="8205" name="Rectangle 8204">
            <a:extLst>
              <a:ext uri="{FF2B5EF4-FFF2-40B4-BE49-F238E27FC236}">
                <a16:creationId xmlns:a16="http://schemas.microsoft.com/office/drawing/2014/main" id="{FF97FFD4-A8B9-3D4D-1623-7BE467E46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7506" cy="6858000"/>
          </a:xfrm>
          <a:prstGeom prst="rect">
            <a:avLst/>
          </a:prstGeom>
          <a:solidFill>
            <a:srgbClr val="FFFFFF"/>
          </a:solidFill>
          <a:ln>
            <a:noFill/>
          </a:ln>
          <a:effectLst>
            <a:outerShdw blurRad="317500" dist="152400" dir="300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Complicaciones largo plazo">
            <a:extLst>
              <a:ext uri="{FF2B5EF4-FFF2-40B4-BE49-F238E27FC236}">
                <a16:creationId xmlns:a16="http://schemas.microsoft.com/office/drawing/2014/main" id="{211DB7C4-95DF-B34F-0118-4EDE6466EF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09417" y="724619"/>
            <a:ext cx="1638023" cy="254351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omplicaciones largo plazo">
            <a:extLst>
              <a:ext uri="{FF2B5EF4-FFF2-40B4-BE49-F238E27FC236}">
                <a16:creationId xmlns:a16="http://schemas.microsoft.com/office/drawing/2014/main" id="{EF51EAE1-6009-D030-AB7F-2BBF2C6731A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5587" y="4292048"/>
            <a:ext cx="3105684" cy="113915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465B9FDC-A366-D79D-71E2-A6ADCF95F9AC}"/>
              </a:ext>
            </a:extLst>
          </p:cNvPr>
          <p:cNvSpPr>
            <a:spLocks noGrp="1"/>
          </p:cNvSpPr>
          <p:nvPr>
            <p:ph idx="1"/>
          </p:nvPr>
        </p:nvSpPr>
        <p:spPr>
          <a:xfrm>
            <a:off x="4800600" y="1104928"/>
            <a:ext cx="6615813" cy="5404155"/>
          </a:xfrm>
        </p:spPr>
        <p:txBody>
          <a:bodyPr anchor="ctr">
            <a:noAutofit/>
          </a:bodyPr>
          <a:lstStyle/>
          <a:p>
            <a:pPr marL="0" indent="0" algn="just">
              <a:buNone/>
            </a:pPr>
            <a:r>
              <a:rPr lang="es-MX" sz="2400" b="0" i="0" dirty="0">
                <a:effectLst/>
                <a:latin typeface="Abadi Extra Light" panose="020B0204020104020204" pitchFamily="34" charset="0"/>
              </a:rPr>
              <a:t>El cumplimiento del tratamiento y un control glucémico adecuado están directamente relacionados con la prevención de complicaciones crónicas en la diabetes. Actualmente, la diabetes es la principal causa de diálisis, amputaciones no traumáticas y una contribuidora significativa a la ceguera. Además, tiene una fuerte influencia en el desarrollo de problemas circulatorios, como angina de pecho e infarto.</a:t>
            </a:r>
          </a:p>
          <a:p>
            <a:pPr marL="0" indent="0" algn="just">
              <a:buNone/>
            </a:pPr>
            <a:r>
              <a:rPr lang="es-MX" sz="2400" b="0" i="0" dirty="0">
                <a:effectLst/>
                <a:latin typeface="Abadi Extra Light" panose="020B0204020104020204" pitchFamily="34" charset="0"/>
              </a:rPr>
              <a:t>Es crucial destacar que la diabetes puede permanecer inadvertida durante años, ya generando complicaciones. Por ello, es esencial consultar con el médico de atención primaria, especialmente si hay antecedentes familiares de diabetes o factores de riesgo como obesidad, hipertensión o diabetes gestacional, para realizar análisis de glucosa y detectar la enfermedad a tiempo.</a:t>
            </a:r>
          </a:p>
        </p:txBody>
      </p:sp>
    </p:spTree>
    <p:extLst>
      <p:ext uri="{BB962C8B-B14F-4D97-AF65-F5344CB8AC3E}">
        <p14:creationId xmlns:p14="http://schemas.microsoft.com/office/powerpoint/2010/main" val="3136502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0" name="Rectangle 9231">
            <a:extLst>
              <a:ext uri="{FF2B5EF4-FFF2-40B4-BE49-F238E27FC236}">
                <a16:creationId xmlns:a16="http://schemas.microsoft.com/office/drawing/2014/main" id="{B86AA2DA-281A-4806-8977-D617AEAC8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5" name="Freeform: Shape 9233">
            <a:extLst>
              <a:ext uri="{FF2B5EF4-FFF2-40B4-BE49-F238E27FC236}">
                <a16:creationId xmlns:a16="http://schemas.microsoft.com/office/drawing/2014/main" id="{64185774-6FC0-4B8D-A8DB-A88546889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9988" y="0"/>
            <a:ext cx="2632012" cy="6858000"/>
          </a:xfrm>
          <a:custGeom>
            <a:avLst/>
            <a:gdLst>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57677 w 2632012"/>
              <a:gd name="connsiteY27" fmla="*/ 2548608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08456 w 2632012"/>
              <a:gd name="connsiteY22" fmla="*/ 5878851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32012" h="6858000">
                <a:moveTo>
                  <a:pt x="932173" y="1512545"/>
                </a:moveTo>
                <a:lnTo>
                  <a:pt x="932462" y="1512581"/>
                </a:lnTo>
                <a:lnTo>
                  <a:pt x="932378" y="1512599"/>
                </a:lnTo>
                <a:cubicBezTo>
                  <a:pt x="930618" y="1512681"/>
                  <a:pt x="930202" y="1512462"/>
                  <a:pt x="932173" y="1512545"/>
                </a:cubicBezTo>
                <a:close/>
                <a:moveTo>
                  <a:pt x="1207569" y="0"/>
                </a:moveTo>
                <a:lnTo>
                  <a:pt x="2632012" y="0"/>
                </a:lnTo>
                <a:lnTo>
                  <a:pt x="2632012" y="6858000"/>
                </a:lnTo>
                <a:lnTo>
                  <a:pt x="13514" y="6858000"/>
                </a:lnTo>
                <a:cubicBezTo>
                  <a:pt x="13399" y="6842943"/>
                  <a:pt x="13285" y="6827886"/>
                  <a:pt x="13170" y="6812829"/>
                </a:cubicBezTo>
                <a:cubicBezTo>
                  <a:pt x="12714" y="6794763"/>
                  <a:pt x="13524" y="6777517"/>
                  <a:pt x="20332" y="6760689"/>
                </a:cubicBezTo>
                <a:cubicBezTo>
                  <a:pt x="10828" y="6746468"/>
                  <a:pt x="7794" y="6733277"/>
                  <a:pt x="25596" y="6721251"/>
                </a:cubicBezTo>
                <a:cubicBezTo>
                  <a:pt x="24143" y="6683539"/>
                  <a:pt x="1631" y="6673595"/>
                  <a:pt x="22507" y="6650499"/>
                </a:cubicBezTo>
                <a:cubicBezTo>
                  <a:pt x="-25124" y="6620536"/>
                  <a:pt x="16765" y="6629253"/>
                  <a:pt x="22444" y="6604241"/>
                </a:cubicBezTo>
                <a:cubicBezTo>
                  <a:pt x="28668" y="6588866"/>
                  <a:pt x="29169" y="6574778"/>
                  <a:pt x="31867" y="6559984"/>
                </a:cubicBezTo>
                <a:cubicBezTo>
                  <a:pt x="4443" y="6566661"/>
                  <a:pt x="62924" y="6515664"/>
                  <a:pt x="38635" y="6515473"/>
                </a:cubicBezTo>
                <a:cubicBezTo>
                  <a:pt x="72259" y="6495428"/>
                  <a:pt x="29118" y="6488543"/>
                  <a:pt x="38467" y="6463736"/>
                </a:cubicBezTo>
                <a:cubicBezTo>
                  <a:pt x="50944" y="6451623"/>
                  <a:pt x="52742" y="6443270"/>
                  <a:pt x="38052" y="6432794"/>
                </a:cubicBezTo>
                <a:cubicBezTo>
                  <a:pt x="98939" y="6376824"/>
                  <a:pt x="58603" y="6351821"/>
                  <a:pt x="80445" y="6301309"/>
                </a:cubicBezTo>
                <a:cubicBezTo>
                  <a:pt x="103917" y="6257537"/>
                  <a:pt x="78836" y="6301310"/>
                  <a:pt x="138157" y="6257030"/>
                </a:cubicBezTo>
                <a:cubicBezTo>
                  <a:pt x="155187" y="6248574"/>
                  <a:pt x="166108" y="6186701"/>
                  <a:pt x="170419" y="6171255"/>
                </a:cubicBezTo>
                <a:cubicBezTo>
                  <a:pt x="174731" y="6155809"/>
                  <a:pt x="166522" y="6166390"/>
                  <a:pt x="164027" y="6164357"/>
                </a:cubicBezTo>
                <a:cubicBezTo>
                  <a:pt x="206228" y="6137678"/>
                  <a:pt x="184454" y="6121750"/>
                  <a:pt x="213309" y="6109331"/>
                </a:cubicBezTo>
                <a:cubicBezTo>
                  <a:pt x="224262" y="6067371"/>
                  <a:pt x="183175" y="5890445"/>
                  <a:pt x="208456" y="5878851"/>
                </a:cubicBezTo>
                <a:cubicBezTo>
                  <a:pt x="225886" y="5808435"/>
                  <a:pt x="192379" y="5574013"/>
                  <a:pt x="219615" y="5557777"/>
                </a:cubicBezTo>
                <a:lnTo>
                  <a:pt x="245711" y="5066230"/>
                </a:lnTo>
                <a:cubicBezTo>
                  <a:pt x="117719" y="4582016"/>
                  <a:pt x="230524" y="4647254"/>
                  <a:pt x="276721" y="4162848"/>
                </a:cubicBezTo>
                <a:lnTo>
                  <a:pt x="343082" y="3059377"/>
                </a:lnTo>
                <a:cubicBezTo>
                  <a:pt x="347947" y="2889121"/>
                  <a:pt x="364765" y="2862299"/>
                  <a:pt x="369630" y="2692043"/>
                </a:cubicBezTo>
                <a:cubicBezTo>
                  <a:pt x="369393" y="2690043"/>
                  <a:pt x="435560" y="2522082"/>
                  <a:pt x="435324" y="2520083"/>
                </a:cubicBezTo>
                <a:lnTo>
                  <a:pt x="482259" y="2336178"/>
                </a:lnTo>
                <a:cubicBezTo>
                  <a:pt x="516201" y="2267350"/>
                  <a:pt x="537443" y="2148254"/>
                  <a:pt x="569515" y="2091909"/>
                </a:cubicBezTo>
                <a:cubicBezTo>
                  <a:pt x="629286" y="2030534"/>
                  <a:pt x="622061" y="2045605"/>
                  <a:pt x="638163" y="1994147"/>
                </a:cubicBezTo>
                <a:cubicBezTo>
                  <a:pt x="633178" y="1967912"/>
                  <a:pt x="705417" y="1945185"/>
                  <a:pt x="737312" y="1871408"/>
                </a:cubicBezTo>
                <a:cubicBezTo>
                  <a:pt x="759407" y="1814663"/>
                  <a:pt x="795838" y="1856475"/>
                  <a:pt x="788501" y="1793826"/>
                </a:cubicBezTo>
                <a:cubicBezTo>
                  <a:pt x="796402" y="1792725"/>
                  <a:pt x="813276" y="1750182"/>
                  <a:pt x="819432" y="1746824"/>
                </a:cubicBezTo>
                <a:lnTo>
                  <a:pt x="843936" y="1697348"/>
                </a:lnTo>
                <a:cubicBezTo>
                  <a:pt x="847635" y="1681502"/>
                  <a:pt x="845709" y="1667584"/>
                  <a:pt x="846526" y="1659754"/>
                </a:cubicBezTo>
                <a:lnTo>
                  <a:pt x="873830" y="1628041"/>
                </a:lnTo>
                <a:lnTo>
                  <a:pt x="890626" y="1599883"/>
                </a:lnTo>
                <a:lnTo>
                  <a:pt x="921288" y="1579569"/>
                </a:lnTo>
                <a:cubicBezTo>
                  <a:pt x="921111" y="1565502"/>
                  <a:pt x="920933" y="1551436"/>
                  <a:pt x="920756" y="1537369"/>
                </a:cubicBezTo>
                <a:cubicBezTo>
                  <a:pt x="918173" y="1533598"/>
                  <a:pt x="943194" y="1519497"/>
                  <a:pt x="946290" y="1514308"/>
                </a:cubicBezTo>
                <a:lnTo>
                  <a:pt x="932462" y="1512581"/>
                </a:lnTo>
                <a:lnTo>
                  <a:pt x="940652" y="1510839"/>
                </a:lnTo>
                <a:cubicBezTo>
                  <a:pt x="944059" y="1509546"/>
                  <a:pt x="947769" y="1507347"/>
                  <a:pt x="950739" y="1503635"/>
                </a:cubicBezTo>
                <a:lnTo>
                  <a:pt x="966405" y="1439967"/>
                </a:lnTo>
                <a:cubicBezTo>
                  <a:pt x="966567" y="1437915"/>
                  <a:pt x="970755" y="1392639"/>
                  <a:pt x="973516" y="1389073"/>
                </a:cubicBezTo>
                <a:lnTo>
                  <a:pt x="986960" y="1351857"/>
                </a:lnTo>
                <a:lnTo>
                  <a:pt x="987761" y="1363479"/>
                </a:lnTo>
                <a:cubicBezTo>
                  <a:pt x="987046" y="1391389"/>
                  <a:pt x="991418" y="1341827"/>
                  <a:pt x="989043" y="1346093"/>
                </a:cubicBezTo>
                <a:lnTo>
                  <a:pt x="986960" y="1351857"/>
                </a:lnTo>
                <a:lnTo>
                  <a:pt x="985769" y="1334556"/>
                </a:lnTo>
                <a:cubicBezTo>
                  <a:pt x="983992" y="1300062"/>
                  <a:pt x="982872" y="1251835"/>
                  <a:pt x="982507" y="1216698"/>
                </a:cubicBezTo>
                <a:cubicBezTo>
                  <a:pt x="989105" y="1176777"/>
                  <a:pt x="968656" y="1115073"/>
                  <a:pt x="984836" y="1082381"/>
                </a:cubicBezTo>
                <a:cubicBezTo>
                  <a:pt x="976467" y="1067557"/>
                  <a:pt x="974466" y="1054191"/>
                  <a:pt x="993140" y="1043366"/>
                </a:cubicBezTo>
                <a:cubicBezTo>
                  <a:pt x="994613" y="1005627"/>
                  <a:pt x="972947" y="994211"/>
                  <a:pt x="995544" y="972540"/>
                </a:cubicBezTo>
                <a:cubicBezTo>
                  <a:pt x="1001437" y="952637"/>
                  <a:pt x="1021106" y="938879"/>
                  <a:pt x="1028500" y="923945"/>
                </a:cubicBezTo>
                <a:cubicBezTo>
                  <a:pt x="1032923" y="901661"/>
                  <a:pt x="1022511" y="861628"/>
                  <a:pt x="1022082" y="838835"/>
                </a:cubicBezTo>
                <a:cubicBezTo>
                  <a:pt x="1057150" y="821053"/>
                  <a:pt x="1014683" y="811325"/>
                  <a:pt x="1025925" y="787183"/>
                </a:cubicBezTo>
                <a:cubicBezTo>
                  <a:pt x="1039299" y="775919"/>
                  <a:pt x="1041738" y="767701"/>
                  <a:pt x="1027904" y="756272"/>
                </a:cubicBezTo>
                <a:cubicBezTo>
                  <a:pt x="1092931" y="704439"/>
                  <a:pt x="1063111" y="690611"/>
                  <a:pt x="1088796" y="641639"/>
                </a:cubicBezTo>
                <a:cubicBezTo>
                  <a:pt x="1115586" y="599503"/>
                  <a:pt x="1101832" y="585408"/>
                  <a:pt x="1164389" y="545140"/>
                </a:cubicBezTo>
                <a:cubicBezTo>
                  <a:pt x="1183904" y="515341"/>
                  <a:pt x="1212474" y="444932"/>
                  <a:pt x="1225321" y="413843"/>
                </a:cubicBezTo>
                <a:cubicBezTo>
                  <a:pt x="1235550" y="389613"/>
                  <a:pt x="1230254" y="392779"/>
                  <a:pt x="1241477" y="358607"/>
                </a:cubicBezTo>
                <a:cubicBezTo>
                  <a:pt x="1244505" y="325057"/>
                  <a:pt x="1241891" y="287714"/>
                  <a:pt x="1246119" y="254866"/>
                </a:cubicBezTo>
                <a:cubicBezTo>
                  <a:pt x="1250325" y="233178"/>
                  <a:pt x="1255354" y="194919"/>
                  <a:pt x="1266837" y="161517"/>
                </a:cubicBezTo>
                <a:cubicBezTo>
                  <a:pt x="1312077" y="135871"/>
                  <a:pt x="1280314" y="75805"/>
                  <a:pt x="1315021" y="54455"/>
                </a:cubicBezTo>
                <a:cubicBezTo>
                  <a:pt x="1325412" y="38765"/>
                  <a:pt x="1323873" y="23602"/>
                  <a:pt x="1319335" y="8880"/>
                </a:cubicBezTo>
                <a:lnTo>
                  <a:pt x="1316402" y="852"/>
                </a:lnTo>
                <a:lnTo>
                  <a:pt x="1207569"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FD52E83B-EE86-406B-4746-FCB2E8695EBF}"/>
              </a:ext>
            </a:extLst>
          </p:cNvPr>
          <p:cNvSpPr>
            <a:spLocks noGrp="1"/>
          </p:cNvSpPr>
          <p:nvPr>
            <p:ph type="title"/>
          </p:nvPr>
        </p:nvSpPr>
        <p:spPr>
          <a:xfrm>
            <a:off x="228598" y="156006"/>
            <a:ext cx="5149518" cy="791954"/>
          </a:xfrm>
        </p:spPr>
        <p:txBody>
          <a:bodyPr>
            <a:noAutofit/>
          </a:bodyPr>
          <a:lstStyle/>
          <a:p>
            <a:r>
              <a:rPr lang="es-CO" sz="5400" b="1" i="0" dirty="0">
                <a:effectLst/>
                <a:latin typeface="Agency FB" panose="020B0503020202020204" pitchFamily="34" charset="0"/>
              </a:rPr>
              <a:t>Consejos dietéticos</a:t>
            </a:r>
            <a:endParaRPr lang="es-CO" sz="5400" dirty="0"/>
          </a:p>
        </p:txBody>
      </p:sp>
      <p:sp>
        <p:nvSpPr>
          <p:cNvPr id="3" name="Marcador de contenido 2">
            <a:extLst>
              <a:ext uri="{FF2B5EF4-FFF2-40B4-BE49-F238E27FC236}">
                <a16:creationId xmlns:a16="http://schemas.microsoft.com/office/drawing/2014/main" id="{DBC07D1E-B502-A20B-B2B1-005F91C01A06}"/>
              </a:ext>
            </a:extLst>
          </p:cNvPr>
          <p:cNvSpPr>
            <a:spLocks noGrp="1"/>
          </p:cNvSpPr>
          <p:nvPr>
            <p:ph idx="1"/>
          </p:nvPr>
        </p:nvSpPr>
        <p:spPr>
          <a:xfrm>
            <a:off x="228598" y="947960"/>
            <a:ext cx="7350633" cy="5544024"/>
          </a:xfrm>
        </p:spPr>
        <p:txBody>
          <a:bodyPr>
            <a:noAutofit/>
          </a:bodyPr>
          <a:lstStyle/>
          <a:p>
            <a:pPr marL="0" indent="0" algn="just">
              <a:buNone/>
            </a:pPr>
            <a:r>
              <a:rPr lang="es-MX" sz="1900" b="0" i="0" dirty="0">
                <a:effectLst/>
                <a:latin typeface="Abadi Extra Light" panose="020B0204020104020204" pitchFamily="34" charset="0"/>
              </a:rPr>
              <a:t>La dieta desempeña un papel crucial en el tratamiento de la diabetes, siendo tan efectiva, e incluso superior en algunos casos, a muchos medicamentos. Aunque no existe una dieta específica para la diabetes, se destaca la importancia de planificar las comidas de manera individualizada, teniendo en cuenta las características personales y el tratamiento recibido.</a:t>
            </a:r>
          </a:p>
          <a:p>
            <a:pPr marL="0" indent="0" algn="just">
              <a:buNone/>
            </a:pPr>
            <a:r>
              <a:rPr lang="es-MX" sz="1900" b="0" i="0" dirty="0">
                <a:effectLst/>
                <a:latin typeface="Abadi Extra Light" panose="020B0204020104020204" pitchFamily="34" charset="0"/>
              </a:rPr>
              <a:t>El enfoque se centra en alcanzar y mantener un peso razonable, destacando patrones alimentarios como la dieta mediterránea, la dieta vegano-vegetariana y la dieta DASH. Se enfatiza la eliminación de alimentos ultra procesados, procesados, ricos en azúcares, grasas trans y saturadas, favoreciendo el consumo de frutas, verduras, legumbres y cereales integrales.</a:t>
            </a:r>
          </a:p>
          <a:p>
            <a:pPr marL="0" indent="0" algn="just">
              <a:buNone/>
            </a:pPr>
            <a:r>
              <a:rPr lang="es-MX" sz="1900" b="0" i="0" dirty="0">
                <a:effectLst/>
                <a:latin typeface="Abadi Extra Light" panose="020B0204020104020204" pitchFamily="34" charset="0"/>
              </a:rPr>
              <a:t>Aunque las recomendaciones para una dieta saludable no difieren significativamente de la población general, las necesidades específicas de las personas con diabetes tipo 1 y tipo 2, junto con la medicación, pueden influir en la práctica dietética. La distribución de la ingesta de carbohidratos a lo largo del día se destaca, especialmente en aquellos con dosis fijas de insulina de acción intermedia. Sin embargo, esta recomendación puede variar según el tipo de tratamiento recibido. Las personas que se administran insulina de acción rápida antes de las comidas tienen la flexibilidad de adaptar la administración y la dosis de insulina al horario y la cantidad de carbohidratos consumidos.</a:t>
            </a:r>
          </a:p>
        </p:txBody>
      </p:sp>
      <p:sp>
        <p:nvSpPr>
          <p:cNvPr id="9237" name="Freeform: Shape 9235">
            <a:extLst>
              <a:ext uri="{FF2B5EF4-FFF2-40B4-BE49-F238E27FC236}">
                <a16:creationId xmlns:a16="http://schemas.microsoft.com/office/drawing/2014/main" id="{B7D3B4FC-79F4-47D2-9D79-DA876E6AD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0496" y="2022496"/>
            <a:ext cx="3795039" cy="4043934"/>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218" name="Picture 2" descr="Manual Práctico DIABETES HOSPITALARIA">
            <a:extLst>
              <a:ext uri="{FF2B5EF4-FFF2-40B4-BE49-F238E27FC236}">
                <a16:creationId xmlns:a16="http://schemas.microsoft.com/office/drawing/2014/main" id="{1359444F-F978-4115-B342-24D7B774A0D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91362" y="3039789"/>
            <a:ext cx="3482910" cy="2020087"/>
          </a:xfrm>
          <a:prstGeom prst="rect">
            <a:avLst/>
          </a:prstGeom>
          <a:noFill/>
          <a:extLst>
            <a:ext uri="{909E8E84-426E-40DD-AFC4-6F175D3DCCD1}">
              <a14:hiddenFill xmlns:a14="http://schemas.microsoft.com/office/drawing/2010/main">
                <a:solidFill>
                  <a:srgbClr val="FFFFFF"/>
                </a:solidFill>
              </a14:hiddenFill>
            </a:ext>
          </a:extLst>
        </p:spPr>
      </p:pic>
      <p:sp>
        <p:nvSpPr>
          <p:cNvPr id="9239" name="Rectangle 6">
            <a:extLst>
              <a:ext uri="{FF2B5EF4-FFF2-40B4-BE49-F238E27FC236}">
                <a16:creationId xmlns:a16="http://schemas.microsoft.com/office/drawing/2014/main" id="{2775D660-3127-4688-9782-F7C4639B1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2788" y="5952857"/>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570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0" name="Rectangle 10246">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9" name="Rectangle 10248">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2E4926B-8C38-4441-0710-852F10750516}"/>
              </a:ext>
            </a:extLst>
          </p:cNvPr>
          <p:cNvSpPr>
            <a:spLocks noGrp="1"/>
          </p:cNvSpPr>
          <p:nvPr>
            <p:ph type="title"/>
          </p:nvPr>
        </p:nvSpPr>
        <p:spPr>
          <a:xfrm>
            <a:off x="204537" y="148668"/>
            <a:ext cx="9589168" cy="1425735"/>
          </a:xfrm>
        </p:spPr>
        <p:txBody>
          <a:bodyPr>
            <a:noAutofit/>
          </a:bodyPr>
          <a:lstStyle/>
          <a:p>
            <a:r>
              <a:rPr lang="es-MX" sz="5400" b="0" i="0" dirty="0">
                <a:solidFill>
                  <a:schemeClr val="tx2"/>
                </a:solidFill>
                <a:effectLst/>
                <a:latin typeface="Agency FB" panose="020B0503020202020204" pitchFamily="34" charset="0"/>
              </a:rPr>
              <a:t>Incidencia Global de la Diabetes: Desafíos Actuales y Proyecciones para el Futuro</a:t>
            </a:r>
            <a:endParaRPr lang="es-CO" sz="5400" dirty="0">
              <a:solidFill>
                <a:schemeClr val="tx2"/>
              </a:solidFill>
              <a:latin typeface="Agency FB" panose="020B0503020202020204" pitchFamily="34" charset="0"/>
            </a:endParaRPr>
          </a:p>
        </p:txBody>
      </p:sp>
      <p:sp>
        <p:nvSpPr>
          <p:cNvPr id="3" name="Marcador de contenido 2">
            <a:extLst>
              <a:ext uri="{FF2B5EF4-FFF2-40B4-BE49-F238E27FC236}">
                <a16:creationId xmlns:a16="http://schemas.microsoft.com/office/drawing/2014/main" id="{9E2436A7-4771-D300-5D31-6BE8D45FE110}"/>
              </a:ext>
            </a:extLst>
          </p:cNvPr>
          <p:cNvSpPr>
            <a:spLocks noGrp="1"/>
          </p:cNvSpPr>
          <p:nvPr>
            <p:ph idx="1"/>
          </p:nvPr>
        </p:nvSpPr>
        <p:spPr>
          <a:xfrm>
            <a:off x="204538" y="1574403"/>
            <a:ext cx="5613702" cy="5079060"/>
          </a:xfrm>
        </p:spPr>
        <p:txBody>
          <a:bodyPr anchor="t">
            <a:normAutofit/>
          </a:bodyPr>
          <a:lstStyle/>
          <a:p>
            <a:pPr marL="0" indent="0" algn="just">
              <a:buNone/>
            </a:pPr>
            <a:r>
              <a:rPr lang="es-MX" sz="2000" dirty="0">
                <a:solidFill>
                  <a:schemeClr val="tx2"/>
                </a:solidFill>
                <a:latin typeface="Abadi Extra Light" panose="020B0204020104020204" pitchFamily="34" charset="0"/>
              </a:rPr>
              <a:t>SEATTLE, Washington, 22 de junio de 2023 – Más de medio billón de personas viven con diabetes en todo el mundo, afectando a hombres, mujeres y niños de todas las edades en cada país, y se estima que, en los próximos 30 años, esta cifra se incrementará a 1.3 billones de personas, aumentando en todos los países, según se publicó hoy en la revista científica The Lancet. </a:t>
            </a:r>
          </a:p>
          <a:p>
            <a:pPr marL="0" indent="0" algn="just">
              <a:buNone/>
            </a:pPr>
            <a:r>
              <a:rPr lang="es-MX" sz="2000" dirty="0">
                <a:solidFill>
                  <a:schemeClr val="tx2"/>
                </a:solidFill>
                <a:latin typeface="Abadi Extra Light" panose="020B0204020104020204" pitchFamily="34" charset="0"/>
              </a:rPr>
              <a:t>Los cálculos más recientes y completos muestran que la tasa de prevalencia actual a nivel global es del 6,1%, lo que convierte a la diabetes en una de las diez principales causas de muerte y discapacidad. A nivel de super región, la tasa más alta es del 9,3% en el norte de África y Oriente Medio, y se proyecta que esa cifra aumente al 16,8% para el año 2050. Se estima que la tasa en América Latina y el Caribe aumentará al 11,3%.</a:t>
            </a:r>
            <a:endParaRPr lang="es-CO" sz="2000" dirty="0">
              <a:solidFill>
                <a:schemeClr val="tx2"/>
              </a:solidFill>
              <a:latin typeface="Abadi Extra Light" panose="020B0204020104020204" pitchFamily="34" charset="0"/>
            </a:endParaRPr>
          </a:p>
        </p:txBody>
      </p:sp>
      <p:grpSp>
        <p:nvGrpSpPr>
          <p:cNvPr id="10251" name="Group 10250">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0252" name="Freeform: Shape 10251">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Freeform: Shape 10252">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4" name="Freeform: Shape 10253">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Freeform: Shape 10254">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42" name="Picture 2" descr="Cómo detectar la diabetes tipo 2? Recomendaciones de las organizaciones  Internacionales. - Federación Mexicana de Diabetes, A.C.">
            <a:extLst>
              <a:ext uri="{FF2B5EF4-FFF2-40B4-BE49-F238E27FC236}">
                <a16:creationId xmlns:a16="http://schemas.microsoft.com/office/drawing/2014/main" id="{D4DE9190-841A-EF65-C16F-C5A237DDAB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08392" y="2497947"/>
            <a:ext cx="4142232" cy="278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903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62D6F1-FEFD-08CF-217F-C255C5EB5860}"/>
              </a:ext>
            </a:extLst>
          </p:cNvPr>
          <p:cNvSpPr>
            <a:spLocks noGrp="1"/>
          </p:cNvSpPr>
          <p:nvPr>
            <p:ph type="title"/>
          </p:nvPr>
        </p:nvSpPr>
        <p:spPr>
          <a:xfrm>
            <a:off x="180474" y="132347"/>
            <a:ext cx="11831052" cy="1976814"/>
          </a:xfrm>
        </p:spPr>
        <p:txBody>
          <a:bodyPr>
            <a:normAutofit fontScale="90000"/>
          </a:bodyPr>
          <a:lstStyle/>
          <a:p>
            <a:pPr algn="just"/>
            <a:r>
              <a:rPr lang="es-MX" sz="6000" dirty="0">
                <a:latin typeface="Agency FB" panose="020B0503020202020204" pitchFamily="34" charset="0"/>
                <a:ea typeface="+mn-ea"/>
                <a:cs typeface="+mn-cs"/>
              </a:rPr>
              <a:t>Causas</a:t>
            </a:r>
            <a:br>
              <a:rPr lang="es-MX" sz="2800" dirty="0">
                <a:latin typeface="+mn-lt"/>
                <a:ea typeface="+mn-ea"/>
                <a:cs typeface="+mn-cs"/>
              </a:rPr>
            </a:br>
            <a:r>
              <a:rPr lang="es-MX" sz="2700" dirty="0">
                <a:latin typeface="Abadi Extra Light" panose="020B0204020104020204" pitchFamily="34" charset="0"/>
                <a:ea typeface="+mn-ea"/>
                <a:cs typeface="+mn-cs"/>
              </a:rPr>
              <a:t>Luis Ávila, vocal de la Junta Directiva de la SED, apunta que "no se conoce la causa exacta de la diabetes, entre otras cosas porque hay muchos tipos diferentes". De hecho, el momento de aparición de la enfermedad, las causas y los síntomas que presentan los pacientes dependen del tipo de diabetes:</a:t>
            </a:r>
            <a:endParaRPr lang="es-CO" sz="2700" dirty="0">
              <a:latin typeface="Abadi Extra Light" panose="020B0204020104020204" pitchFamily="34" charset="0"/>
              <a:ea typeface="+mn-ea"/>
              <a:cs typeface="+mn-cs"/>
            </a:endParaRPr>
          </a:p>
        </p:txBody>
      </p:sp>
      <p:sp>
        <p:nvSpPr>
          <p:cNvPr id="3" name="Marcador de texto 2">
            <a:extLst>
              <a:ext uri="{FF2B5EF4-FFF2-40B4-BE49-F238E27FC236}">
                <a16:creationId xmlns:a16="http://schemas.microsoft.com/office/drawing/2014/main" id="{799BD8E3-8E2B-B564-4C49-B7B65173D23E}"/>
              </a:ext>
            </a:extLst>
          </p:cNvPr>
          <p:cNvSpPr>
            <a:spLocks noGrp="1"/>
          </p:cNvSpPr>
          <p:nvPr>
            <p:ph type="body" idx="1"/>
          </p:nvPr>
        </p:nvSpPr>
        <p:spPr>
          <a:xfrm>
            <a:off x="180474" y="2019048"/>
            <a:ext cx="5157787" cy="616117"/>
          </a:xfrm>
        </p:spPr>
        <p:txBody>
          <a:bodyPr>
            <a:normAutofit/>
          </a:bodyPr>
          <a:lstStyle/>
          <a:p>
            <a:r>
              <a:rPr lang="es-CO" sz="2800" b="1" i="0" dirty="0">
                <a:effectLst/>
                <a:latin typeface="Agency FB" panose="020B0503020202020204" pitchFamily="34" charset="0"/>
              </a:rPr>
              <a:t>Diabetes tipo 1</a:t>
            </a:r>
          </a:p>
        </p:txBody>
      </p:sp>
      <p:sp>
        <p:nvSpPr>
          <p:cNvPr id="4" name="Marcador de contenido 3">
            <a:extLst>
              <a:ext uri="{FF2B5EF4-FFF2-40B4-BE49-F238E27FC236}">
                <a16:creationId xmlns:a16="http://schemas.microsoft.com/office/drawing/2014/main" id="{D581A530-F10C-4994-C001-756D94647C91}"/>
              </a:ext>
            </a:extLst>
          </p:cNvPr>
          <p:cNvSpPr>
            <a:spLocks noGrp="1"/>
          </p:cNvSpPr>
          <p:nvPr>
            <p:ph sz="half" idx="2"/>
          </p:nvPr>
        </p:nvSpPr>
        <p:spPr>
          <a:xfrm>
            <a:off x="180474" y="2562766"/>
            <a:ext cx="5678905" cy="3985837"/>
          </a:xfrm>
        </p:spPr>
        <p:txBody>
          <a:bodyPr>
            <a:noAutofit/>
          </a:bodyPr>
          <a:lstStyle/>
          <a:p>
            <a:pPr marL="0" indent="0" algn="just">
              <a:buNone/>
            </a:pPr>
            <a:r>
              <a:rPr lang="es-MX" sz="2000" b="0" i="0" dirty="0">
                <a:effectLst/>
                <a:latin typeface="Abadi Extra Light" panose="020B0204020104020204" pitchFamily="34" charset="0"/>
              </a:rPr>
              <a:t>La diabetes tipo 1, que a menudo se manifiesta en niños, adolescentes y adultos jóvenes, se caracteriza por una aparición abrupta y, a menudo, no está vinculada a antecedentes familiares de la enfermedad. Esta forma de diabetes resulta de la destrucción de las células productoras de insulina en el páncreas debido a autoanticuerpos. En este proceso, el cuerpo ataca sus propias células de manera similar a otras enfermedades autoinmunes. El mecanismo exacto que desencadena la producción de estos anticuerpos no está completamente identificado, y se investiga si una predisposición genética combinada con factores ambientales contribuye a esta respuesta autoinmune destructiva.</a:t>
            </a:r>
            <a:endParaRPr lang="es-CO" sz="2000" dirty="0">
              <a:latin typeface="Abadi Extra Light" panose="020B0204020104020204" pitchFamily="34" charset="0"/>
            </a:endParaRPr>
          </a:p>
        </p:txBody>
      </p:sp>
      <p:sp>
        <p:nvSpPr>
          <p:cNvPr id="5" name="Marcador de texto 4">
            <a:extLst>
              <a:ext uri="{FF2B5EF4-FFF2-40B4-BE49-F238E27FC236}">
                <a16:creationId xmlns:a16="http://schemas.microsoft.com/office/drawing/2014/main" id="{4E918E20-61AD-60EB-3A97-6B406B00E214}"/>
              </a:ext>
            </a:extLst>
          </p:cNvPr>
          <p:cNvSpPr>
            <a:spLocks noGrp="1"/>
          </p:cNvSpPr>
          <p:nvPr>
            <p:ph type="body" sz="quarter" idx="3"/>
          </p:nvPr>
        </p:nvSpPr>
        <p:spPr>
          <a:xfrm>
            <a:off x="6096000" y="2019047"/>
            <a:ext cx="5183188" cy="616118"/>
          </a:xfrm>
        </p:spPr>
        <p:txBody>
          <a:bodyPr>
            <a:normAutofit/>
          </a:bodyPr>
          <a:lstStyle/>
          <a:p>
            <a:r>
              <a:rPr lang="es-CO" sz="2800" b="1" i="0" dirty="0">
                <a:effectLst/>
                <a:latin typeface="Agency FB" panose="020B0503020202020204" pitchFamily="34" charset="0"/>
              </a:rPr>
              <a:t>Diabetes tipo 2</a:t>
            </a:r>
          </a:p>
        </p:txBody>
      </p:sp>
      <p:sp>
        <p:nvSpPr>
          <p:cNvPr id="6" name="Marcador de contenido 5">
            <a:extLst>
              <a:ext uri="{FF2B5EF4-FFF2-40B4-BE49-F238E27FC236}">
                <a16:creationId xmlns:a16="http://schemas.microsoft.com/office/drawing/2014/main" id="{4099AB5B-C561-33D5-3278-00B6BA823F83}"/>
              </a:ext>
            </a:extLst>
          </p:cNvPr>
          <p:cNvSpPr>
            <a:spLocks noGrp="1"/>
          </p:cNvSpPr>
          <p:nvPr>
            <p:ph sz="quarter" idx="4"/>
          </p:nvPr>
        </p:nvSpPr>
        <p:spPr>
          <a:xfrm>
            <a:off x="6057900" y="2562806"/>
            <a:ext cx="5953626" cy="4162848"/>
          </a:xfrm>
        </p:spPr>
        <p:txBody>
          <a:bodyPr>
            <a:noAutofit/>
          </a:bodyPr>
          <a:lstStyle/>
          <a:p>
            <a:pPr marL="0" indent="0" algn="just">
              <a:buNone/>
            </a:pPr>
            <a:r>
              <a:rPr lang="es-MX" sz="2000" b="0" i="0" dirty="0">
                <a:effectLst/>
                <a:latin typeface="Abadi Extra Light" panose="020B0204020104020204" pitchFamily="34" charset="0"/>
              </a:rPr>
              <a:t>La diabetes tipo 2, más común en adultos y especialmente prevalente en personas mayores, es aproximadamente diez veces más frecuente que la tipo</a:t>
            </a:r>
            <a:r>
              <a:rPr lang="es-MX" sz="2000" dirty="0">
                <a:latin typeface="Abadi Extra Light" panose="020B0204020104020204" pitchFamily="34" charset="0"/>
              </a:rPr>
              <a:t>1</a:t>
            </a:r>
            <a:r>
              <a:rPr lang="es-MX" sz="2000" b="0" i="0" dirty="0">
                <a:effectLst/>
                <a:latin typeface="Abadi Extra Light" panose="020B0204020104020204" pitchFamily="34" charset="0"/>
              </a:rPr>
              <a:t>. </a:t>
            </a:r>
          </a:p>
          <a:p>
            <a:pPr marL="0" indent="0" algn="just">
              <a:buNone/>
            </a:pPr>
            <a:r>
              <a:rPr lang="es-MX" sz="2000" b="0" i="0" dirty="0">
                <a:effectLst/>
                <a:latin typeface="Abadi Extra Light" panose="020B0204020104020204" pitchFamily="34" charset="0"/>
              </a:rPr>
              <a:t>Se caracteriza por una disminución en la efectividad de la insulina, ya que, aunque haya una cantidad adecuada, su acción se ve reducida. La condición involucra un componente dual: una menor producción de insulina en el páncreas y, simultáneamente, un mal funcionamiento de la insulina en los tejidos, conocido como resistencia a la insulina.</a:t>
            </a:r>
          </a:p>
          <a:p>
            <a:pPr marL="0" indent="0" algn="just">
              <a:buNone/>
            </a:pPr>
            <a:r>
              <a:rPr lang="es-MX" sz="2000" b="0" i="0" dirty="0">
                <a:effectLst/>
                <a:latin typeface="Abadi Extra Light" panose="020B0204020104020204" pitchFamily="34" charset="0"/>
              </a:rPr>
              <a:t>La obesidad es señalada como la principal causa de la diabetes tipo 2, ya que el tejido graso produce sustancias que reducen la sensibilidad de los receptores de insulina.</a:t>
            </a:r>
            <a:endParaRPr lang="es-CO" sz="2000" dirty="0">
              <a:latin typeface="Abadi Extra Light" panose="020B0204020104020204" pitchFamily="34" charset="0"/>
            </a:endParaRPr>
          </a:p>
        </p:txBody>
      </p:sp>
    </p:spTree>
    <p:extLst>
      <p:ext uri="{BB962C8B-B14F-4D97-AF65-F5344CB8AC3E}">
        <p14:creationId xmlns:p14="http://schemas.microsoft.com/office/powerpoint/2010/main" val="2735950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6" name="Rectangle 11275">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8" name="Rectangle 11277">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6A445CE-7CDE-CDE8-3AF2-6DAC396AA34C}"/>
              </a:ext>
            </a:extLst>
          </p:cNvPr>
          <p:cNvSpPr>
            <a:spLocks noGrp="1"/>
          </p:cNvSpPr>
          <p:nvPr>
            <p:ph type="ctrTitle"/>
          </p:nvPr>
        </p:nvSpPr>
        <p:spPr>
          <a:xfrm>
            <a:off x="1786275" y="3296768"/>
            <a:ext cx="10640754" cy="775845"/>
          </a:xfrm>
        </p:spPr>
        <p:txBody>
          <a:bodyPr anchor="b">
            <a:noAutofit/>
          </a:bodyPr>
          <a:lstStyle/>
          <a:p>
            <a:r>
              <a:rPr lang="es-CO" sz="5400" b="1" i="0" dirty="0">
                <a:solidFill>
                  <a:schemeClr val="tx2"/>
                </a:solidFill>
                <a:effectLst/>
                <a:latin typeface="Agency FB" panose="020B0503020202020204" pitchFamily="34" charset="0"/>
              </a:rPr>
              <a:t>Diabetes gestacional</a:t>
            </a:r>
            <a:endParaRPr lang="es-CO" sz="5400" dirty="0">
              <a:solidFill>
                <a:schemeClr val="tx2"/>
              </a:solidFill>
              <a:latin typeface="Agency FB" panose="020B0503020202020204" pitchFamily="34" charset="0"/>
            </a:endParaRPr>
          </a:p>
        </p:txBody>
      </p:sp>
      <p:sp>
        <p:nvSpPr>
          <p:cNvPr id="3" name="Subtítulo 2">
            <a:extLst>
              <a:ext uri="{FF2B5EF4-FFF2-40B4-BE49-F238E27FC236}">
                <a16:creationId xmlns:a16="http://schemas.microsoft.com/office/drawing/2014/main" id="{BBF370F6-C083-C013-8A77-9FA2AC5F82E4}"/>
              </a:ext>
            </a:extLst>
          </p:cNvPr>
          <p:cNvSpPr>
            <a:spLocks noGrp="1"/>
          </p:cNvSpPr>
          <p:nvPr>
            <p:ph type="subTitle" idx="1"/>
          </p:nvPr>
        </p:nvSpPr>
        <p:spPr>
          <a:xfrm>
            <a:off x="2524774" y="4212584"/>
            <a:ext cx="9163757" cy="1402574"/>
          </a:xfrm>
        </p:spPr>
        <p:txBody>
          <a:bodyPr anchor="ctr">
            <a:noAutofit/>
          </a:bodyPr>
          <a:lstStyle/>
          <a:p>
            <a:pPr algn="just"/>
            <a:r>
              <a:rPr lang="es-MX" b="1" i="0" dirty="0">
                <a:solidFill>
                  <a:schemeClr val="tx2"/>
                </a:solidFill>
                <a:effectLst/>
                <a:latin typeface="Abadi Extra Light" panose="020B0204020104020204" pitchFamily="34" charset="0"/>
              </a:rPr>
              <a:t>Durante el embarazo </a:t>
            </a:r>
            <a:r>
              <a:rPr lang="es-MX" b="0" i="0" dirty="0">
                <a:solidFill>
                  <a:schemeClr val="tx2"/>
                </a:solidFill>
                <a:effectLst/>
                <a:latin typeface="Abadi Extra Light" panose="020B0204020104020204" pitchFamily="34" charset="0"/>
              </a:rPr>
              <a:t>la insulina aumenta para incrementar las reservas de energía. A veces, este incremento no se produce, lo que puede originar una diabetes gestacional. Suele desaparecer tras el parto, pero estas mujeres tienen un alto riesgo de desarrollar diabetes tipo 2 a lo largo de su vida.</a:t>
            </a:r>
            <a:endParaRPr lang="es-CO" dirty="0">
              <a:solidFill>
                <a:schemeClr val="tx2"/>
              </a:solidFill>
              <a:latin typeface="Abadi Extra Light" panose="020B0204020104020204" pitchFamily="34" charset="0"/>
            </a:endParaRPr>
          </a:p>
        </p:txBody>
      </p:sp>
      <p:grpSp>
        <p:nvGrpSpPr>
          <p:cNvPr id="11280" name="Group 11279">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1281" name="Freeform: Shape 11280">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2" name="Freeform: Shape 11281">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3" name="Freeform: Shape 11282">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1284" name="Freeform: Shape 11283">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266" name="Picture 2" descr="Recomendaciones para la dieta de pacientes con diabetes gestacional en  México. Revisión de la literatura. – Alimentación y Salud">
            <a:extLst>
              <a:ext uri="{FF2B5EF4-FFF2-40B4-BE49-F238E27FC236}">
                <a16:creationId xmlns:a16="http://schemas.microsoft.com/office/drawing/2014/main" id="{DD2DAC8B-687C-A8AF-3D0A-FBB8EF43AD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20" b="-3"/>
          <a:stretch/>
        </p:blipFill>
        <p:spPr bwMode="auto">
          <a:xfrm>
            <a:off x="3543887" y="320231"/>
            <a:ext cx="5042774" cy="2836567"/>
          </a:xfrm>
          <a:prstGeom prst="rect">
            <a:avLst/>
          </a:prstGeom>
          <a:noFill/>
          <a:extLst>
            <a:ext uri="{909E8E84-426E-40DD-AFC4-6F175D3DCCD1}">
              <a14:hiddenFill xmlns:a14="http://schemas.microsoft.com/office/drawing/2010/main">
                <a:solidFill>
                  <a:srgbClr val="FFFFFF"/>
                </a:solidFill>
              </a14:hiddenFill>
            </a:ext>
          </a:extLst>
        </p:spPr>
      </p:pic>
      <p:grpSp>
        <p:nvGrpSpPr>
          <p:cNvPr id="11286" name="Group 11285">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11287" name="Freeform: Shape 11286">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8" name="Freeform: Shape 11287">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89" name="Freeform: Shape 11288">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90" name="Freeform: Shape 11289">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789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ítulo 1">
            <a:extLst>
              <a:ext uri="{FF2B5EF4-FFF2-40B4-BE49-F238E27FC236}">
                <a16:creationId xmlns:a16="http://schemas.microsoft.com/office/drawing/2014/main" id="{35578332-41E6-BBB5-316E-13C1D5AD4670}"/>
              </a:ext>
            </a:extLst>
          </p:cNvPr>
          <p:cNvSpPr>
            <a:spLocks noGrp="1"/>
          </p:cNvSpPr>
          <p:nvPr>
            <p:ph type="title"/>
          </p:nvPr>
        </p:nvSpPr>
        <p:spPr>
          <a:xfrm>
            <a:off x="664919" y="27976"/>
            <a:ext cx="4080362" cy="886424"/>
          </a:xfrm>
        </p:spPr>
        <p:txBody>
          <a:bodyPr vert="horz" lIns="91440" tIns="45720" rIns="91440" bIns="45720" rtlCol="0" anchor="ctr">
            <a:normAutofit/>
          </a:bodyPr>
          <a:lstStyle/>
          <a:p>
            <a:pPr algn="ctr"/>
            <a:r>
              <a:rPr lang="en-US" sz="5400" b="1" i="0" kern="1200" dirty="0">
                <a:solidFill>
                  <a:schemeClr val="tx1"/>
                </a:solidFill>
                <a:effectLst/>
                <a:latin typeface="Agency FB" panose="020B0503020202020204" pitchFamily="34" charset="0"/>
              </a:rPr>
              <a:t>Síntomas</a:t>
            </a:r>
            <a:endParaRPr lang="en-US" sz="5400" kern="1200" dirty="0">
              <a:solidFill>
                <a:schemeClr val="tx1"/>
              </a:solidFill>
              <a:latin typeface="Agency FB" panose="020B0503020202020204" pitchFamily="34" charset="0"/>
            </a:endParaRPr>
          </a:p>
        </p:txBody>
      </p:sp>
      <p:sp>
        <p:nvSpPr>
          <p:cNvPr id="4" name="CuadroTexto 3">
            <a:extLst>
              <a:ext uri="{FF2B5EF4-FFF2-40B4-BE49-F238E27FC236}">
                <a16:creationId xmlns:a16="http://schemas.microsoft.com/office/drawing/2014/main" id="{AE76DCC1-28F9-F3CF-CFBC-BCEE3246AFD0}"/>
              </a:ext>
            </a:extLst>
          </p:cNvPr>
          <p:cNvSpPr txBox="1"/>
          <p:nvPr/>
        </p:nvSpPr>
        <p:spPr>
          <a:xfrm>
            <a:off x="168442" y="942375"/>
            <a:ext cx="5165757" cy="5614835"/>
          </a:xfrm>
          <a:prstGeom prst="rect">
            <a:avLst/>
          </a:prstGeom>
        </p:spPr>
        <p:txBody>
          <a:bodyPr vert="horz" lIns="91440" tIns="45720" rIns="91440" bIns="45720" rtlCol="0" anchor="ctr">
            <a:noAutofit/>
          </a:bodyPr>
          <a:lstStyle/>
          <a:p>
            <a:pPr algn="just" defTabSz="914400">
              <a:lnSpc>
                <a:spcPct val="90000"/>
              </a:lnSpc>
              <a:spcAft>
                <a:spcPts val="600"/>
              </a:spcAft>
            </a:pPr>
            <a:r>
              <a:rPr lang="en-US" sz="2400" dirty="0">
                <a:latin typeface="Abadi Extra Light" panose="020B0204020104020204" pitchFamily="34" charset="0"/>
              </a:rPr>
              <a:t>La elevación de la glucosa puede manifestarse a </a:t>
            </a:r>
            <a:r>
              <a:rPr lang="en-US" sz="2400" dirty="0" err="1">
                <a:latin typeface="Abadi Extra Light" panose="020B0204020104020204" pitchFamily="34" charset="0"/>
              </a:rPr>
              <a:t>través</a:t>
            </a:r>
            <a:r>
              <a:rPr lang="en-US" sz="2400" dirty="0">
                <a:latin typeface="Abadi Extra Light" panose="020B0204020104020204" pitchFamily="34" charset="0"/>
              </a:rPr>
              <a:t> de </a:t>
            </a:r>
            <a:r>
              <a:rPr lang="en-US" sz="2400" dirty="0" err="1">
                <a:latin typeface="Abadi Extra Light" panose="020B0204020104020204" pitchFamily="34" charset="0"/>
              </a:rPr>
              <a:t>diversos</a:t>
            </a:r>
            <a:r>
              <a:rPr lang="en-US" sz="2400" dirty="0">
                <a:latin typeface="Abadi Extra Light" panose="020B0204020104020204" pitchFamily="34" charset="0"/>
              </a:rPr>
              <a:t> </a:t>
            </a:r>
            <a:r>
              <a:rPr lang="en-US" sz="2400" dirty="0" err="1">
                <a:latin typeface="Abadi Extra Light" panose="020B0204020104020204" pitchFamily="34" charset="0"/>
              </a:rPr>
              <a:t>síntomas</a:t>
            </a:r>
            <a:r>
              <a:rPr lang="en-US" sz="2400" dirty="0">
                <a:latin typeface="Abadi Extra Light" panose="020B0204020104020204" pitchFamily="34" charset="0"/>
              </a:rPr>
              <a:t>, </a:t>
            </a:r>
            <a:r>
              <a:rPr lang="en-US" sz="2400" dirty="0" err="1">
                <a:latin typeface="Abadi Extra Light" panose="020B0204020104020204" pitchFamily="34" charset="0"/>
              </a:rPr>
              <a:t>incluyendo</a:t>
            </a:r>
            <a:r>
              <a:rPr lang="en-US" sz="2400" dirty="0">
                <a:latin typeface="Abadi Extra Light" panose="020B0204020104020204" pitchFamily="34" charset="0"/>
              </a:rPr>
              <a:t> sed </a:t>
            </a:r>
            <a:r>
              <a:rPr lang="en-US" sz="2400" dirty="0" err="1">
                <a:latin typeface="Abadi Extra Light" panose="020B0204020104020204" pitchFamily="34" charset="0"/>
              </a:rPr>
              <a:t>intensa</a:t>
            </a:r>
            <a:r>
              <a:rPr lang="en-US" sz="2400" dirty="0">
                <a:latin typeface="Abadi Extra Light" panose="020B0204020104020204" pitchFamily="34" charset="0"/>
              </a:rPr>
              <a:t> (</a:t>
            </a:r>
            <a:r>
              <a:rPr lang="en-US" sz="2400" dirty="0" err="1">
                <a:latin typeface="Abadi Extra Light" panose="020B0204020104020204" pitchFamily="34" charset="0"/>
              </a:rPr>
              <a:t>polidipsia</a:t>
            </a:r>
            <a:r>
              <a:rPr lang="en-US" sz="2400" dirty="0">
                <a:latin typeface="Abadi Extra Light" panose="020B0204020104020204" pitchFamily="34" charset="0"/>
              </a:rPr>
              <a:t>), </a:t>
            </a:r>
            <a:r>
              <a:rPr lang="en-US" sz="2400" dirty="0" err="1">
                <a:latin typeface="Abadi Extra Light" panose="020B0204020104020204" pitchFamily="34" charset="0"/>
              </a:rPr>
              <a:t>aumento</a:t>
            </a:r>
            <a:r>
              <a:rPr lang="en-US" sz="2400" dirty="0">
                <a:latin typeface="Abadi Extra Light" panose="020B0204020104020204" pitchFamily="34" charset="0"/>
              </a:rPr>
              <a:t> del </a:t>
            </a:r>
            <a:r>
              <a:rPr lang="en-US" sz="2400" dirty="0" err="1">
                <a:latin typeface="Abadi Extra Light" panose="020B0204020104020204" pitchFamily="34" charset="0"/>
              </a:rPr>
              <a:t>apetito</a:t>
            </a:r>
            <a:r>
              <a:rPr lang="en-US" sz="2400" dirty="0">
                <a:latin typeface="Abadi Extra Light" panose="020B0204020104020204" pitchFamily="34" charset="0"/>
              </a:rPr>
              <a:t> (</a:t>
            </a:r>
            <a:r>
              <a:rPr lang="en-US" sz="2400" dirty="0" err="1">
                <a:latin typeface="Abadi Extra Light" panose="020B0204020104020204" pitchFamily="34" charset="0"/>
              </a:rPr>
              <a:t>polifagia</a:t>
            </a:r>
            <a:r>
              <a:rPr lang="en-US" sz="2400" dirty="0">
                <a:latin typeface="Abadi Extra Light" panose="020B0204020104020204" pitchFamily="34" charset="0"/>
              </a:rPr>
              <a:t>), </a:t>
            </a:r>
            <a:r>
              <a:rPr lang="en-US" sz="2400" dirty="0" err="1">
                <a:latin typeface="Abadi Extra Light" panose="020B0204020104020204" pitchFamily="34" charset="0"/>
              </a:rPr>
              <a:t>necesidad</a:t>
            </a:r>
            <a:r>
              <a:rPr lang="en-US" sz="2400" dirty="0">
                <a:latin typeface="Abadi Extra Light" panose="020B0204020104020204" pitchFamily="34" charset="0"/>
              </a:rPr>
              <a:t> </a:t>
            </a:r>
            <a:r>
              <a:rPr lang="en-US" sz="2400" dirty="0" err="1">
                <a:latin typeface="Abadi Extra Light" panose="020B0204020104020204" pitchFamily="34" charset="0"/>
              </a:rPr>
              <a:t>frecuente</a:t>
            </a:r>
            <a:r>
              <a:rPr lang="en-US" sz="2400" dirty="0">
                <a:latin typeface="Abadi Extra Light" panose="020B0204020104020204" pitchFamily="34" charset="0"/>
              </a:rPr>
              <a:t> de </a:t>
            </a:r>
            <a:r>
              <a:rPr lang="en-US" sz="2400" dirty="0" err="1">
                <a:latin typeface="Abadi Extra Light" panose="020B0204020104020204" pitchFamily="34" charset="0"/>
              </a:rPr>
              <a:t>orinar</a:t>
            </a:r>
            <a:r>
              <a:rPr lang="en-US" sz="2400" dirty="0">
                <a:latin typeface="Abadi Extra Light" panose="020B0204020104020204" pitchFamily="34" charset="0"/>
              </a:rPr>
              <a:t>, </a:t>
            </a:r>
            <a:r>
              <a:rPr lang="en-US" sz="2400" dirty="0" err="1">
                <a:latin typeface="Abadi Extra Light" panose="020B0204020104020204" pitchFamily="34" charset="0"/>
              </a:rPr>
              <a:t>incluso</a:t>
            </a:r>
            <a:r>
              <a:rPr lang="en-US" sz="2400" dirty="0">
                <a:latin typeface="Abadi Extra Light" panose="020B0204020104020204" pitchFamily="34" charset="0"/>
              </a:rPr>
              <a:t> </a:t>
            </a:r>
            <a:r>
              <a:rPr lang="en-US" sz="2400" dirty="0" err="1">
                <a:latin typeface="Abadi Extra Light" panose="020B0204020104020204" pitchFamily="34" charset="0"/>
              </a:rPr>
              <a:t>durante</a:t>
            </a:r>
            <a:r>
              <a:rPr lang="en-US" sz="2400" dirty="0">
                <a:latin typeface="Abadi Extra Light" panose="020B0204020104020204" pitchFamily="34" charset="0"/>
              </a:rPr>
              <a:t> la </a:t>
            </a:r>
            <a:r>
              <a:rPr lang="en-US" sz="2400" dirty="0" err="1">
                <a:latin typeface="Abadi Extra Light" panose="020B0204020104020204" pitchFamily="34" charset="0"/>
              </a:rPr>
              <a:t>noche</a:t>
            </a:r>
            <a:r>
              <a:rPr lang="en-US" sz="2400" dirty="0">
                <a:latin typeface="Abadi Extra Light" panose="020B0204020104020204" pitchFamily="34" charset="0"/>
              </a:rPr>
              <a:t> (</a:t>
            </a:r>
            <a:r>
              <a:rPr lang="en-US" sz="2400" dirty="0" err="1">
                <a:latin typeface="Abadi Extra Light" panose="020B0204020104020204" pitchFamily="34" charset="0"/>
              </a:rPr>
              <a:t>poliuria</a:t>
            </a:r>
            <a:r>
              <a:rPr lang="en-US" sz="2400" dirty="0">
                <a:latin typeface="Abadi Extra Light" panose="020B0204020104020204" pitchFamily="34" charset="0"/>
              </a:rPr>
              <a:t>), </a:t>
            </a:r>
            <a:r>
              <a:rPr lang="en-US" sz="2400" dirty="0" err="1">
                <a:latin typeface="Abadi Extra Light" panose="020B0204020104020204" pitchFamily="34" charset="0"/>
              </a:rPr>
              <a:t>pérdida</a:t>
            </a:r>
            <a:r>
              <a:rPr lang="en-US" sz="2400" dirty="0">
                <a:latin typeface="Abadi Extra Light" panose="020B0204020104020204" pitchFamily="34" charset="0"/>
              </a:rPr>
              <a:t> de peso a </a:t>
            </a:r>
            <a:r>
              <a:rPr lang="en-US" sz="2400" dirty="0" err="1">
                <a:latin typeface="Abadi Extra Light" panose="020B0204020104020204" pitchFamily="34" charset="0"/>
              </a:rPr>
              <a:t>pesar</a:t>
            </a:r>
            <a:r>
              <a:rPr lang="en-US" sz="2400" dirty="0">
                <a:latin typeface="Abadi Extra Light" panose="020B0204020104020204" pitchFamily="34" charset="0"/>
              </a:rPr>
              <a:t> de un </a:t>
            </a:r>
            <a:r>
              <a:rPr lang="en-US" sz="2400" dirty="0" err="1">
                <a:latin typeface="Abadi Extra Light" panose="020B0204020104020204" pitchFamily="34" charset="0"/>
              </a:rPr>
              <a:t>aumento</a:t>
            </a:r>
            <a:r>
              <a:rPr lang="en-US" sz="2400" dirty="0">
                <a:latin typeface="Abadi Extra Light" panose="020B0204020104020204" pitchFamily="34" charset="0"/>
              </a:rPr>
              <a:t> </a:t>
            </a:r>
            <a:r>
              <a:rPr lang="en-US" sz="2400" dirty="0" err="1">
                <a:latin typeface="Abadi Extra Light" panose="020B0204020104020204" pitchFamily="34" charset="0"/>
              </a:rPr>
              <a:t>en</a:t>
            </a:r>
            <a:r>
              <a:rPr lang="en-US" sz="2400" dirty="0">
                <a:latin typeface="Abadi Extra Light" panose="020B0204020104020204" pitchFamily="34" charset="0"/>
              </a:rPr>
              <a:t> la ingesta de </a:t>
            </a:r>
            <a:r>
              <a:rPr lang="en-US" sz="2400" dirty="0" err="1">
                <a:latin typeface="Abadi Extra Light" panose="020B0204020104020204" pitchFamily="34" charset="0"/>
              </a:rPr>
              <a:t>alimentos</a:t>
            </a:r>
            <a:r>
              <a:rPr lang="en-US" sz="2400" dirty="0">
                <a:latin typeface="Abadi Extra Light" panose="020B0204020104020204" pitchFamily="34" charset="0"/>
              </a:rPr>
              <a:t>, </a:t>
            </a:r>
            <a:r>
              <a:rPr lang="en-US" sz="2400" dirty="0" err="1">
                <a:latin typeface="Abadi Extra Light" panose="020B0204020104020204" pitchFamily="34" charset="0"/>
              </a:rPr>
              <a:t>fatiga</a:t>
            </a:r>
            <a:r>
              <a:rPr lang="en-US" sz="2400" dirty="0">
                <a:latin typeface="Abadi Extra Light" panose="020B0204020104020204" pitchFamily="34" charset="0"/>
              </a:rPr>
              <a:t>, </a:t>
            </a:r>
            <a:r>
              <a:rPr lang="en-US" sz="2400" dirty="0" err="1">
                <a:latin typeface="Abadi Extra Light" panose="020B0204020104020204" pitchFamily="34" charset="0"/>
              </a:rPr>
              <a:t>visión</a:t>
            </a:r>
            <a:r>
              <a:rPr lang="en-US" sz="2400" dirty="0">
                <a:latin typeface="Abadi Extra Light" panose="020B0204020104020204" pitchFamily="34" charset="0"/>
              </a:rPr>
              <a:t> </a:t>
            </a:r>
            <a:r>
              <a:rPr lang="en-US" sz="2400" dirty="0" err="1">
                <a:latin typeface="Abadi Extra Light" panose="020B0204020104020204" pitchFamily="34" charset="0"/>
              </a:rPr>
              <a:t>borrosa</a:t>
            </a:r>
            <a:r>
              <a:rPr lang="en-US" sz="2400" dirty="0">
                <a:latin typeface="Abadi Extra Light" panose="020B0204020104020204" pitchFamily="34" charset="0"/>
              </a:rPr>
              <a:t>, y </a:t>
            </a:r>
            <a:r>
              <a:rPr lang="en-US" sz="2400" dirty="0" err="1">
                <a:latin typeface="Abadi Extra Light" panose="020B0204020104020204" pitchFamily="34" charset="0"/>
              </a:rPr>
              <a:t>sensaciones</a:t>
            </a:r>
            <a:r>
              <a:rPr lang="en-US" sz="2400" dirty="0">
                <a:latin typeface="Abadi Extra Light" panose="020B0204020104020204" pitchFamily="34" charset="0"/>
              </a:rPr>
              <a:t> de </a:t>
            </a:r>
            <a:r>
              <a:rPr lang="en-US" sz="2400" dirty="0" err="1">
                <a:latin typeface="Abadi Extra Light" panose="020B0204020104020204" pitchFamily="34" charset="0"/>
              </a:rPr>
              <a:t>hormigueo</a:t>
            </a:r>
            <a:r>
              <a:rPr lang="en-US" sz="2400" dirty="0">
                <a:latin typeface="Abadi Extra Light" panose="020B0204020104020204" pitchFamily="34" charset="0"/>
              </a:rPr>
              <a:t> o </a:t>
            </a:r>
            <a:r>
              <a:rPr lang="en-US" sz="2400" dirty="0" err="1">
                <a:latin typeface="Abadi Extra Light" panose="020B0204020104020204" pitchFamily="34" charset="0"/>
              </a:rPr>
              <a:t>entumecimiento</a:t>
            </a:r>
            <a:r>
              <a:rPr lang="en-US" sz="2400" dirty="0">
                <a:latin typeface="Abadi Extra Light" panose="020B0204020104020204" pitchFamily="34" charset="0"/>
              </a:rPr>
              <a:t> </a:t>
            </a:r>
            <a:r>
              <a:rPr lang="en-US" sz="2400" dirty="0" err="1">
                <a:latin typeface="Abadi Extra Light" panose="020B0204020104020204" pitchFamily="34" charset="0"/>
              </a:rPr>
              <a:t>en</a:t>
            </a:r>
            <a:r>
              <a:rPr lang="en-US" sz="2400" dirty="0">
                <a:latin typeface="Abadi Extra Light" panose="020B0204020104020204" pitchFamily="34" charset="0"/>
              </a:rPr>
              <a:t> manos y pies, </a:t>
            </a:r>
            <a:r>
              <a:rPr lang="en-US" sz="2400" dirty="0" err="1">
                <a:latin typeface="Abadi Extra Light" panose="020B0204020104020204" pitchFamily="34" charset="0"/>
              </a:rPr>
              <a:t>así</a:t>
            </a:r>
            <a:r>
              <a:rPr lang="en-US" sz="2400" dirty="0">
                <a:latin typeface="Abadi Extra Light" panose="020B0204020104020204" pitchFamily="34" charset="0"/>
              </a:rPr>
              <a:t> </a:t>
            </a:r>
            <a:r>
              <a:rPr lang="en-US" sz="2400" dirty="0" err="1">
                <a:latin typeface="Abadi Extra Light" panose="020B0204020104020204" pitchFamily="34" charset="0"/>
              </a:rPr>
              <a:t>como</a:t>
            </a:r>
            <a:r>
              <a:rPr lang="en-US" sz="2400" dirty="0">
                <a:latin typeface="Abadi Extra Light" panose="020B0204020104020204" pitchFamily="34" charset="0"/>
              </a:rPr>
              <a:t> </a:t>
            </a:r>
            <a:r>
              <a:rPr lang="en-US" sz="2400" dirty="0" err="1">
                <a:latin typeface="Abadi Extra Light" panose="020B0204020104020204" pitchFamily="34" charset="0"/>
              </a:rPr>
              <a:t>infecciones</a:t>
            </a:r>
            <a:r>
              <a:rPr lang="en-US" sz="2400" dirty="0">
                <a:latin typeface="Abadi Extra Light" panose="020B0204020104020204" pitchFamily="34" charset="0"/>
              </a:rPr>
              <a:t> </a:t>
            </a:r>
            <a:r>
              <a:rPr lang="en-US" sz="2400" dirty="0" err="1">
                <a:latin typeface="Abadi Extra Light" panose="020B0204020104020204" pitchFamily="34" charset="0"/>
              </a:rPr>
              <a:t>fúngicas</a:t>
            </a:r>
            <a:r>
              <a:rPr lang="en-US" sz="2400" dirty="0">
                <a:latin typeface="Abadi Extra Light" panose="020B0204020104020204" pitchFamily="34" charset="0"/>
              </a:rPr>
              <a:t> </a:t>
            </a:r>
            <a:r>
              <a:rPr lang="en-US" sz="2400" dirty="0" err="1">
                <a:latin typeface="Abadi Extra Light" panose="020B0204020104020204" pitchFamily="34" charset="0"/>
              </a:rPr>
              <a:t>recurrentes</a:t>
            </a:r>
            <a:r>
              <a:rPr lang="en-US" sz="2400" dirty="0">
                <a:latin typeface="Abadi Extra Light" panose="020B0204020104020204" pitchFamily="34" charset="0"/>
              </a:rPr>
              <a:t> </a:t>
            </a:r>
            <a:r>
              <a:rPr lang="en-US" sz="2400" dirty="0" err="1">
                <a:latin typeface="Abadi Extra Light" panose="020B0204020104020204" pitchFamily="34" charset="0"/>
              </a:rPr>
              <a:t>en</a:t>
            </a:r>
            <a:r>
              <a:rPr lang="en-US" sz="2400" dirty="0">
                <a:latin typeface="Abadi Extra Light" panose="020B0204020104020204" pitchFamily="34" charset="0"/>
              </a:rPr>
              <a:t> la </a:t>
            </a:r>
            <a:r>
              <a:rPr lang="en-US" sz="2400" dirty="0" err="1">
                <a:latin typeface="Abadi Extra Light" panose="020B0204020104020204" pitchFamily="34" charset="0"/>
              </a:rPr>
              <a:t>piel</a:t>
            </a:r>
            <a:r>
              <a:rPr lang="en-US" sz="2400" dirty="0">
                <a:latin typeface="Abadi Extra Light" panose="020B0204020104020204" pitchFamily="34" charset="0"/>
              </a:rPr>
              <a:t>. En </a:t>
            </a:r>
            <a:r>
              <a:rPr lang="en-US" sz="2400" dirty="0" err="1">
                <a:latin typeface="Abadi Extra Light" panose="020B0204020104020204" pitchFamily="34" charset="0"/>
              </a:rPr>
              <a:t>el</a:t>
            </a:r>
            <a:r>
              <a:rPr lang="en-US" sz="2400" dirty="0">
                <a:latin typeface="Abadi Extra Light" panose="020B0204020104020204" pitchFamily="34" charset="0"/>
              </a:rPr>
              <a:t> </a:t>
            </a:r>
            <a:r>
              <a:rPr lang="en-US" sz="2400" dirty="0" err="1">
                <a:latin typeface="Abadi Extra Light" panose="020B0204020104020204" pitchFamily="34" charset="0"/>
              </a:rPr>
              <a:t>caso</a:t>
            </a:r>
            <a:r>
              <a:rPr lang="en-US" sz="2400" dirty="0">
                <a:latin typeface="Abadi Extra Light" panose="020B0204020104020204" pitchFamily="34" charset="0"/>
              </a:rPr>
              <a:t> de la diabetes </a:t>
            </a:r>
            <a:r>
              <a:rPr lang="en-US" sz="2400" dirty="0" err="1">
                <a:latin typeface="Abadi Extra Light" panose="020B0204020104020204" pitchFamily="34" charset="0"/>
              </a:rPr>
              <a:t>tipo</a:t>
            </a:r>
            <a:r>
              <a:rPr lang="en-US" sz="2400" dirty="0">
                <a:latin typeface="Abadi Extra Light" panose="020B0204020104020204" pitchFamily="34" charset="0"/>
              </a:rPr>
              <a:t> 2, </a:t>
            </a:r>
            <a:r>
              <a:rPr lang="en-US" sz="2400" dirty="0" err="1">
                <a:latin typeface="Abadi Extra Light" panose="020B0204020104020204" pitchFamily="34" charset="0"/>
              </a:rPr>
              <a:t>donde</a:t>
            </a:r>
            <a:r>
              <a:rPr lang="en-US" sz="2400" dirty="0">
                <a:latin typeface="Abadi Extra Light" panose="020B0204020104020204" pitchFamily="34" charset="0"/>
              </a:rPr>
              <a:t> la glucosa </a:t>
            </a:r>
            <a:r>
              <a:rPr lang="en-US" sz="2400" dirty="0" err="1">
                <a:latin typeface="Abadi Extra Light" panose="020B0204020104020204" pitchFamily="34" charset="0"/>
              </a:rPr>
              <a:t>aumenta</a:t>
            </a:r>
            <a:r>
              <a:rPr lang="en-US" sz="2400" dirty="0">
                <a:latin typeface="Abadi Extra Light" panose="020B0204020104020204" pitchFamily="34" charset="0"/>
              </a:rPr>
              <a:t> </a:t>
            </a:r>
            <a:r>
              <a:rPr lang="en-US" sz="2400" dirty="0" err="1">
                <a:latin typeface="Abadi Extra Light" panose="020B0204020104020204" pitchFamily="34" charset="0"/>
              </a:rPr>
              <a:t>gradualmente</a:t>
            </a:r>
            <a:r>
              <a:rPr lang="en-US" sz="2400" dirty="0">
                <a:latin typeface="Abadi Extra Light" panose="020B0204020104020204" pitchFamily="34" charset="0"/>
              </a:rPr>
              <a:t>, </a:t>
            </a:r>
            <a:r>
              <a:rPr lang="en-US" sz="2400" dirty="0" err="1">
                <a:latin typeface="Abadi Extra Light" panose="020B0204020104020204" pitchFamily="34" charset="0"/>
              </a:rPr>
              <a:t>los</a:t>
            </a:r>
            <a:r>
              <a:rPr lang="en-US" sz="2400" dirty="0">
                <a:latin typeface="Abadi Extra Light" panose="020B0204020104020204" pitchFamily="34" charset="0"/>
              </a:rPr>
              <a:t> </a:t>
            </a:r>
            <a:r>
              <a:rPr lang="en-US" sz="2400" dirty="0" err="1">
                <a:latin typeface="Abadi Extra Light" panose="020B0204020104020204" pitchFamily="34" charset="0"/>
              </a:rPr>
              <a:t>síntomas</a:t>
            </a:r>
            <a:r>
              <a:rPr lang="en-US" sz="2400" dirty="0">
                <a:latin typeface="Abadi Extra Light" panose="020B0204020104020204" pitchFamily="34" charset="0"/>
              </a:rPr>
              <a:t> </a:t>
            </a:r>
            <a:r>
              <a:rPr lang="en-US" sz="2400" dirty="0" err="1">
                <a:latin typeface="Abadi Extra Light" panose="020B0204020104020204" pitchFamily="34" charset="0"/>
              </a:rPr>
              <a:t>pueden</a:t>
            </a:r>
            <a:r>
              <a:rPr lang="en-US" sz="2400" dirty="0">
                <a:latin typeface="Abadi Extra Light" panose="020B0204020104020204" pitchFamily="34" charset="0"/>
              </a:rPr>
              <a:t> </a:t>
            </a:r>
            <a:r>
              <a:rPr lang="en-US" sz="2400" dirty="0" err="1">
                <a:latin typeface="Abadi Extra Light" panose="020B0204020104020204" pitchFamily="34" charset="0"/>
              </a:rPr>
              <a:t>tardar</a:t>
            </a:r>
            <a:r>
              <a:rPr lang="en-US" sz="2400" dirty="0">
                <a:latin typeface="Abadi Extra Light" panose="020B0204020104020204" pitchFamily="34" charset="0"/>
              </a:rPr>
              <a:t> </a:t>
            </a:r>
            <a:r>
              <a:rPr lang="en-US" sz="2400" dirty="0" err="1">
                <a:latin typeface="Abadi Extra Light" panose="020B0204020104020204" pitchFamily="34" charset="0"/>
              </a:rPr>
              <a:t>años</a:t>
            </a:r>
            <a:r>
              <a:rPr lang="en-US" sz="2400" dirty="0">
                <a:latin typeface="Abadi Extra Light" panose="020B0204020104020204" pitchFamily="34" charset="0"/>
              </a:rPr>
              <a:t> </a:t>
            </a:r>
            <a:r>
              <a:rPr lang="en-US" sz="2400" dirty="0" err="1">
                <a:latin typeface="Abadi Extra Light" panose="020B0204020104020204" pitchFamily="34" charset="0"/>
              </a:rPr>
              <a:t>en</a:t>
            </a:r>
            <a:r>
              <a:rPr lang="en-US" sz="2400" dirty="0">
                <a:latin typeface="Abadi Extra Light" panose="020B0204020104020204" pitchFamily="34" charset="0"/>
              </a:rPr>
              <a:t> </a:t>
            </a:r>
            <a:r>
              <a:rPr lang="en-US" sz="2400" dirty="0" err="1">
                <a:latin typeface="Abadi Extra Light" panose="020B0204020104020204" pitchFamily="34" charset="0"/>
              </a:rPr>
              <a:t>aparecer</a:t>
            </a:r>
            <a:r>
              <a:rPr lang="en-US" sz="2400" dirty="0">
                <a:latin typeface="Abadi Extra Light" panose="020B0204020104020204" pitchFamily="34" charset="0"/>
              </a:rPr>
              <a:t>, </a:t>
            </a:r>
            <a:r>
              <a:rPr lang="en-US" sz="2400" dirty="0" err="1">
                <a:latin typeface="Abadi Extra Light" panose="020B0204020104020204" pitchFamily="34" charset="0"/>
              </a:rPr>
              <a:t>destacando</a:t>
            </a:r>
            <a:r>
              <a:rPr lang="en-US" sz="2400" dirty="0">
                <a:latin typeface="Abadi Extra Light" panose="020B0204020104020204" pitchFamily="34" charset="0"/>
              </a:rPr>
              <a:t> la </a:t>
            </a:r>
            <a:r>
              <a:rPr lang="en-US" sz="2400" dirty="0" err="1">
                <a:latin typeface="Abadi Extra Light" panose="020B0204020104020204" pitchFamily="34" charset="0"/>
              </a:rPr>
              <a:t>importancia</a:t>
            </a:r>
            <a:r>
              <a:rPr lang="en-US" sz="2400" dirty="0">
                <a:latin typeface="Abadi Extra Light" panose="020B0204020104020204" pitchFamily="34" charset="0"/>
              </a:rPr>
              <a:t> del </a:t>
            </a:r>
            <a:r>
              <a:rPr lang="en-US" sz="2400" dirty="0" err="1">
                <a:latin typeface="Abadi Extra Light" panose="020B0204020104020204" pitchFamily="34" charset="0"/>
              </a:rPr>
              <a:t>diagnóstico</a:t>
            </a:r>
            <a:r>
              <a:rPr lang="en-US" sz="2400" dirty="0">
                <a:latin typeface="Abadi Extra Light" panose="020B0204020104020204" pitchFamily="34" charset="0"/>
              </a:rPr>
              <a:t> </a:t>
            </a:r>
            <a:r>
              <a:rPr lang="en-US" sz="2400" dirty="0" err="1">
                <a:latin typeface="Abadi Extra Light" panose="020B0204020104020204" pitchFamily="34" charset="0"/>
              </a:rPr>
              <a:t>temprano</a:t>
            </a:r>
            <a:r>
              <a:rPr lang="en-US" sz="2400" dirty="0">
                <a:latin typeface="Abadi Extra Light" panose="020B0204020104020204" pitchFamily="34" charset="0"/>
              </a:rPr>
              <a:t> para </a:t>
            </a:r>
            <a:r>
              <a:rPr lang="en-US" sz="2400" dirty="0" err="1">
                <a:latin typeface="Abadi Extra Light" panose="020B0204020104020204" pitchFamily="34" charset="0"/>
              </a:rPr>
              <a:t>prevenir</a:t>
            </a:r>
            <a:r>
              <a:rPr lang="en-US" sz="2400" dirty="0">
                <a:latin typeface="Abadi Extra Light" panose="020B0204020104020204" pitchFamily="34" charset="0"/>
              </a:rPr>
              <a:t> </a:t>
            </a:r>
            <a:r>
              <a:rPr lang="en-US" sz="2400" dirty="0" err="1">
                <a:latin typeface="Abadi Extra Light" panose="020B0204020104020204" pitchFamily="34" charset="0"/>
              </a:rPr>
              <a:t>complicaciones</a:t>
            </a:r>
            <a:r>
              <a:rPr lang="en-US" sz="2400" dirty="0">
                <a:latin typeface="Abadi Extra Light" panose="020B0204020104020204" pitchFamily="34" charset="0"/>
              </a:rPr>
              <a:t> </a:t>
            </a:r>
            <a:r>
              <a:rPr lang="en-US" sz="2400" dirty="0" err="1">
                <a:latin typeface="Abadi Extra Light" panose="020B0204020104020204" pitchFamily="34" charset="0"/>
              </a:rPr>
              <a:t>futuras</a:t>
            </a:r>
            <a:r>
              <a:rPr lang="en-US" sz="2400" dirty="0">
                <a:latin typeface="Abadi Extra Light" panose="020B0204020104020204" pitchFamily="34" charset="0"/>
              </a:rPr>
              <a:t>.</a:t>
            </a:r>
          </a:p>
        </p:txBody>
      </p:sp>
      <p:sp>
        <p:nvSpPr>
          <p:cNvPr id="2058" name="Rectangle 2057">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descr="Diabetes, se podría identificar por la cantidad de fuerza | La Verdad  Noticias">
            <a:extLst>
              <a:ext uri="{FF2B5EF4-FFF2-40B4-BE49-F238E27FC236}">
                <a16:creationId xmlns:a16="http://schemas.microsoft.com/office/drawing/2014/main" id="{56282478-2C32-DAEB-2E42-6BED8EB887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761902"/>
            <a:ext cx="5334197" cy="5334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403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2CA86-B178-E0F6-AB0B-1C14346B32CF}"/>
              </a:ext>
            </a:extLst>
          </p:cNvPr>
          <p:cNvSpPr>
            <a:spLocks noGrp="1"/>
          </p:cNvSpPr>
          <p:nvPr>
            <p:ph type="title"/>
          </p:nvPr>
        </p:nvSpPr>
        <p:spPr>
          <a:xfrm>
            <a:off x="643689" y="0"/>
            <a:ext cx="7158789" cy="1101141"/>
          </a:xfrm>
        </p:spPr>
        <p:txBody>
          <a:bodyPr>
            <a:noAutofit/>
          </a:bodyPr>
          <a:lstStyle/>
          <a:p>
            <a:pPr algn="ctr"/>
            <a:r>
              <a:rPr lang="es-CO" sz="5400" b="0" dirty="0">
                <a:effectLst/>
                <a:latin typeface="Agency FB" panose="020B0503020202020204" pitchFamily="34" charset="0"/>
              </a:rPr>
              <a:t>Adolescentes y diabetes</a:t>
            </a:r>
          </a:p>
        </p:txBody>
      </p:sp>
      <p:sp>
        <p:nvSpPr>
          <p:cNvPr id="3" name="Marcador de contenido 2">
            <a:extLst>
              <a:ext uri="{FF2B5EF4-FFF2-40B4-BE49-F238E27FC236}">
                <a16:creationId xmlns:a16="http://schemas.microsoft.com/office/drawing/2014/main" id="{9BA27F1B-58A8-EFB5-0D8F-981A0CDEB446}"/>
              </a:ext>
            </a:extLst>
          </p:cNvPr>
          <p:cNvSpPr>
            <a:spLocks noGrp="1"/>
          </p:cNvSpPr>
          <p:nvPr>
            <p:ph idx="1"/>
          </p:nvPr>
        </p:nvSpPr>
        <p:spPr>
          <a:xfrm>
            <a:off x="228600" y="1010654"/>
            <a:ext cx="7988968" cy="5482222"/>
          </a:xfrm>
        </p:spPr>
        <p:txBody>
          <a:bodyPr>
            <a:noAutofit/>
          </a:bodyPr>
          <a:lstStyle/>
          <a:p>
            <a:pPr marL="0" indent="0" algn="just">
              <a:buNone/>
            </a:pPr>
            <a:r>
              <a:rPr lang="es-MX" sz="2400" b="0" i="0" dirty="0">
                <a:solidFill>
                  <a:srgbClr val="D1D5DB"/>
                </a:solidFill>
                <a:effectLst/>
                <a:latin typeface="Abadi Extra Light" panose="020B0204020104020204" pitchFamily="34" charset="0"/>
              </a:rPr>
              <a:t>Según el </a:t>
            </a:r>
            <a:r>
              <a:rPr lang="es-MX" sz="2400" b="0" i="0" dirty="0" err="1">
                <a:solidFill>
                  <a:srgbClr val="D1D5DB"/>
                </a:solidFill>
                <a:effectLst/>
                <a:latin typeface="Abadi Extra Light" panose="020B0204020104020204" pitchFamily="34" charset="0"/>
              </a:rPr>
              <a:t>National</a:t>
            </a:r>
            <a:r>
              <a:rPr lang="es-MX" sz="2400" b="0" i="0" dirty="0">
                <a:solidFill>
                  <a:srgbClr val="D1D5DB"/>
                </a:solidFill>
                <a:effectLst/>
                <a:latin typeface="Abadi Extra Light" panose="020B0204020104020204" pitchFamily="34" charset="0"/>
              </a:rPr>
              <a:t> </a:t>
            </a:r>
            <a:r>
              <a:rPr lang="es-MX" sz="2400" b="0" i="0" dirty="0" err="1">
                <a:solidFill>
                  <a:srgbClr val="D1D5DB"/>
                </a:solidFill>
                <a:effectLst/>
                <a:latin typeface="Abadi Extra Light" panose="020B0204020104020204" pitchFamily="34" charset="0"/>
              </a:rPr>
              <a:t>Institute</a:t>
            </a:r>
            <a:r>
              <a:rPr lang="es-MX" sz="2400" b="0" i="0" dirty="0">
                <a:solidFill>
                  <a:srgbClr val="D1D5DB"/>
                </a:solidFill>
                <a:effectLst/>
                <a:latin typeface="Abadi Extra Light" panose="020B0204020104020204" pitchFamily="34" charset="0"/>
              </a:rPr>
              <a:t> </a:t>
            </a:r>
            <a:r>
              <a:rPr lang="es-MX" sz="2400" b="0" i="0" dirty="0" err="1">
                <a:solidFill>
                  <a:srgbClr val="D1D5DB"/>
                </a:solidFill>
                <a:effectLst/>
                <a:latin typeface="Abadi Extra Light" panose="020B0204020104020204" pitchFamily="34" charset="0"/>
              </a:rPr>
              <a:t>of</a:t>
            </a:r>
            <a:r>
              <a:rPr lang="es-MX" sz="2400" b="0" i="0" dirty="0">
                <a:solidFill>
                  <a:srgbClr val="D1D5DB"/>
                </a:solidFill>
                <a:effectLst/>
                <a:latin typeface="Abadi Extra Light" panose="020B0204020104020204" pitchFamily="34" charset="0"/>
              </a:rPr>
              <a:t> Diabetes and Digestive and </a:t>
            </a:r>
            <a:r>
              <a:rPr lang="es-MX" sz="2400" b="0" i="0" dirty="0" err="1">
                <a:solidFill>
                  <a:srgbClr val="D1D5DB"/>
                </a:solidFill>
                <a:effectLst/>
                <a:latin typeface="Abadi Extra Light" panose="020B0204020104020204" pitchFamily="34" charset="0"/>
              </a:rPr>
              <a:t>Kidney</a:t>
            </a:r>
            <a:r>
              <a:rPr lang="es-MX" sz="2400" b="0" i="0" dirty="0">
                <a:solidFill>
                  <a:srgbClr val="D1D5DB"/>
                </a:solidFill>
                <a:effectLst/>
                <a:latin typeface="Abadi Extra Light" panose="020B0204020104020204" pitchFamily="34" charset="0"/>
              </a:rPr>
              <a:t> </a:t>
            </a:r>
            <a:r>
              <a:rPr lang="es-MX" sz="2400" b="0" i="0" dirty="0" err="1">
                <a:solidFill>
                  <a:srgbClr val="D1D5DB"/>
                </a:solidFill>
                <a:effectLst/>
                <a:latin typeface="Abadi Extra Light" panose="020B0204020104020204" pitchFamily="34" charset="0"/>
              </a:rPr>
              <a:t>Diseases</a:t>
            </a:r>
            <a:r>
              <a:rPr lang="es-MX" sz="2400" b="0" i="0" dirty="0">
                <a:solidFill>
                  <a:srgbClr val="D1D5DB"/>
                </a:solidFill>
                <a:effectLst/>
                <a:latin typeface="Abadi Extra Light" panose="020B0204020104020204" pitchFamily="34" charset="0"/>
              </a:rPr>
              <a:t> y el </a:t>
            </a:r>
            <a:r>
              <a:rPr lang="es-MX" sz="2400" b="0" i="0" dirty="0" err="1">
                <a:solidFill>
                  <a:srgbClr val="D1D5DB"/>
                </a:solidFill>
                <a:effectLst/>
                <a:latin typeface="Abadi Extra Light" panose="020B0204020104020204" pitchFamily="34" charset="0"/>
              </a:rPr>
              <a:t>National</a:t>
            </a:r>
            <a:r>
              <a:rPr lang="es-MX" sz="2400" b="0" i="0" dirty="0">
                <a:solidFill>
                  <a:srgbClr val="D1D5DB"/>
                </a:solidFill>
                <a:effectLst/>
                <a:latin typeface="Abadi Extra Light" panose="020B0204020104020204" pitchFamily="34" charset="0"/>
              </a:rPr>
              <a:t> Diabetes </a:t>
            </a:r>
            <a:r>
              <a:rPr lang="es-MX" sz="2400" b="0" i="0" dirty="0" err="1">
                <a:solidFill>
                  <a:srgbClr val="D1D5DB"/>
                </a:solidFill>
                <a:effectLst/>
                <a:latin typeface="Abadi Extra Light" panose="020B0204020104020204" pitchFamily="34" charset="0"/>
              </a:rPr>
              <a:t>Education</a:t>
            </a:r>
            <a:r>
              <a:rPr lang="es-MX" sz="2400" b="0" i="0" dirty="0">
                <a:solidFill>
                  <a:srgbClr val="D1D5DB"/>
                </a:solidFill>
                <a:effectLst/>
                <a:latin typeface="Abadi Extra Light" panose="020B0204020104020204" pitchFamily="34" charset="0"/>
              </a:rPr>
              <a:t> </a:t>
            </a:r>
            <a:r>
              <a:rPr lang="es-MX" sz="2400" b="0" i="0" dirty="0" err="1">
                <a:solidFill>
                  <a:srgbClr val="D1D5DB"/>
                </a:solidFill>
                <a:effectLst/>
                <a:latin typeface="Abadi Extra Light" panose="020B0204020104020204" pitchFamily="34" charset="0"/>
              </a:rPr>
              <a:t>Program</a:t>
            </a:r>
            <a:r>
              <a:rPr lang="es-MX" sz="2400" b="0" i="0" dirty="0">
                <a:solidFill>
                  <a:srgbClr val="D1D5DB"/>
                </a:solidFill>
                <a:effectLst/>
                <a:latin typeface="Abadi Extra Light" panose="020B0204020104020204" pitchFamily="34" charset="0"/>
              </a:rPr>
              <a:t>, alrededor de 215,000 personas menores de 20 años tienen diabetes, principalmente tipo 1. Aunque la diabetes tipo 2 solía ser más común en adultos mayores de 45 años, su incidencia ha aumentado en jóvenes debido a altas tasas de obesidad en niños y adolescentes.</a:t>
            </a:r>
          </a:p>
          <a:p>
            <a:pPr marL="0" indent="0" algn="just">
              <a:buNone/>
            </a:pPr>
            <a:r>
              <a:rPr lang="es-MX" sz="2400" b="0" i="0" dirty="0">
                <a:solidFill>
                  <a:srgbClr val="D1D5DB"/>
                </a:solidFill>
                <a:effectLst/>
                <a:latin typeface="Abadi Extra Light" panose="020B0204020104020204" pitchFamily="34" charset="0"/>
              </a:rPr>
              <a:t>La adolescencia, ya desafiante con los cambios emocionales y físicos, presenta dificultades adicionales para los adolescentes con diabetes. La necesidad de "encajar" puede generar resistencia al manejo de la enfermedad, negación o comportamiento agresivo debido al estrés. El control de azúcar en sangre, crucial en el manejo, se complica durante la adolescencia, posiblemente debido a las hormonas de crecimiento que actúan como agentes anti insulina. Esta falta de control puede ser especialmente frustrante para los adolescentes.</a:t>
            </a:r>
          </a:p>
        </p:txBody>
      </p:sp>
      <p:pic>
        <p:nvPicPr>
          <p:cNvPr id="17410" name="Picture 2" descr="Imágenes de Diabetes - Descarga gratuita en Freepik">
            <a:extLst>
              <a:ext uri="{FF2B5EF4-FFF2-40B4-BE49-F238E27FC236}">
                <a16:creationId xmlns:a16="http://schemas.microsoft.com/office/drawing/2014/main" id="{0635ED16-8B49-1437-4245-3EB42D375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7568" y="1382191"/>
            <a:ext cx="3903952" cy="409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441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8F0AE75-2D19-27FF-AE47-EF8A38F787EC}"/>
              </a:ext>
            </a:extLst>
          </p:cNvPr>
          <p:cNvSpPr>
            <a:spLocks noGrp="1"/>
          </p:cNvSpPr>
          <p:nvPr>
            <p:ph idx="1"/>
          </p:nvPr>
        </p:nvSpPr>
        <p:spPr>
          <a:xfrm>
            <a:off x="838200" y="333710"/>
            <a:ext cx="10515600" cy="3552491"/>
          </a:xfrm>
        </p:spPr>
        <p:txBody>
          <a:bodyPr>
            <a:noAutofit/>
          </a:bodyPr>
          <a:lstStyle/>
          <a:p>
            <a:pPr marL="0" indent="0" algn="just">
              <a:buNone/>
            </a:pPr>
            <a:r>
              <a:rPr lang="es-MX" b="0" i="0" dirty="0">
                <a:effectLst/>
                <a:latin typeface="Abadi Extra Light" panose="020B0204020104020204" pitchFamily="34" charset="0"/>
              </a:rPr>
              <a:t>La diabetes no solo afecta a quienes la padecen, sino que también crea una conexión emocional palpable entre los jóvenes que la enfrentan y sus familiares, especialmente los abuelos. En este vínculo, los familiares experimentan una profunda tristeza al ser testigos de los desafíos de salud que enfrentan sus seres queridos. La preocupación, la empatía y el deseo de brindar apoyo son componentes clave de esta conexión emocional. Este fenómeno resalta la carga emocional que la diabetes puede imponer en el entorno familiar, subrayando la importancia de un apoyo comprensivo y solidario en la gestión de esta enfermedad.</a:t>
            </a:r>
            <a:endParaRPr lang="es-CO" dirty="0">
              <a:latin typeface="Abadi Extra Light" panose="020B0204020104020204" pitchFamily="34" charset="0"/>
            </a:endParaRPr>
          </a:p>
        </p:txBody>
      </p:sp>
      <p:pic>
        <p:nvPicPr>
          <p:cNvPr id="16386" name="Picture 2" descr="Grupo de familiares » Consulta Externa Psicología Clínica - Madrid">
            <a:extLst>
              <a:ext uri="{FF2B5EF4-FFF2-40B4-BE49-F238E27FC236}">
                <a16:creationId xmlns:a16="http://schemas.microsoft.com/office/drawing/2014/main" id="{09DB934F-BD8B-4EE2-6BCC-887A2CC84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7810" y="3729789"/>
            <a:ext cx="5743074" cy="3284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454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303F8646-C1B3-A4AF-3E0D-9F964AD8B31C}"/>
              </a:ext>
            </a:extLst>
          </p:cNvPr>
          <p:cNvSpPr>
            <a:spLocks noGrp="1"/>
          </p:cNvSpPr>
          <p:nvPr>
            <p:ph type="title"/>
          </p:nvPr>
        </p:nvSpPr>
        <p:spPr>
          <a:xfrm>
            <a:off x="300636" y="156625"/>
            <a:ext cx="4319337" cy="916101"/>
          </a:xfrm>
        </p:spPr>
        <p:txBody>
          <a:bodyPr anchor="b">
            <a:normAutofit/>
          </a:bodyPr>
          <a:lstStyle/>
          <a:p>
            <a:pPr algn="ctr"/>
            <a:r>
              <a:rPr lang="es-CO" sz="5400" b="1" i="0" dirty="0">
                <a:effectLst/>
                <a:latin typeface="Agency FB" panose="020B0503020202020204" pitchFamily="34" charset="0"/>
              </a:rPr>
              <a:t>Prevención</a:t>
            </a:r>
            <a:endParaRPr lang="es-CO" sz="5400" dirty="0">
              <a:latin typeface="Agency FB" panose="020B0503020202020204" pitchFamily="34" charset="0"/>
            </a:endParaRP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Marcador de contenido 2">
            <a:extLst>
              <a:ext uri="{FF2B5EF4-FFF2-40B4-BE49-F238E27FC236}">
                <a16:creationId xmlns:a16="http://schemas.microsoft.com/office/drawing/2014/main" id="{F97D77D4-AD1C-9726-F762-28CFFE4BAA70}"/>
              </a:ext>
            </a:extLst>
          </p:cNvPr>
          <p:cNvSpPr>
            <a:spLocks noGrp="1"/>
          </p:cNvSpPr>
          <p:nvPr>
            <p:ph idx="1"/>
          </p:nvPr>
        </p:nvSpPr>
        <p:spPr>
          <a:xfrm>
            <a:off x="300636" y="1195611"/>
            <a:ext cx="11590422" cy="5278764"/>
          </a:xfrm>
        </p:spPr>
        <p:txBody>
          <a:bodyPr>
            <a:noAutofit/>
          </a:bodyPr>
          <a:lstStyle/>
          <a:p>
            <a:pPr marL="0" indent="0" algn="just">
              <a:buNone/>
            </a:pPr>
            <a:r>
              <a:rPr lang="es-MX" sz="2400" b="0" i="0" dirty="0">
                <a:effectLst/>
                <a:latin typeface="Abadi Extra Light" panose="020B0204020104020204" pitchFamily="34" charset="0"/>
              </a:rPr>
              <a:t>La diabetes tipo 1 actualmente no se puede prevenir, a pesar de numerosos intentos. Sin embargo, la diabetes tipo 2, más común, es prevenible. Dado que la obesidad es una causa significativa, las acciones para prevenir la obesidad, como evitar el sedentarismo y la comida poco saludable, tienen un impacto positivo, reduciendo en un 80% las posibilidades de desarrollar diabetes tipo 2.</a:t>
            </a:r>
          </a:p>
          <a:p>
            <a:pPr marL="0" indent="0" algn="just">
              <a:buNone/>
            </a:pPr>
            <a:r>
              <a:rPr lang="es-MX" sz="2400" b="0" i="0" dirty="0">
                <a:effectLst/>
                <a:latin typeface="Abadi Extra Light" panose="020B0204020104020204" pitchFamily="34" charset="0"/>
              </a:rPr>
              <a:t>Una vez diagnosticada, la prevención de complicaciones micro y macrovasculares es esencial. El seguimiento del tratamiento, junto con recomendaciones dietéticas y actividad física, ayuda a evitar complicaciones cardiovasculares, renales, retinopatía diabética y el pie diabético. Las revisiones periódicas, que incluyen el fondo de ojo, análisis de función renal, revisiones de los pies, electrocardiogramas y medición de la presión arterial, son fundamentales.</a:t>
            </a:r>
          </a:p>
          <a:p>
            <a:pPr marL="0" indent="0" algn="just">
              <a:buNone/>
            </a:pPr>
            <a:r>
              <a:rPr lang="es-MX" sz="2400" b="0" i="0" dirty="0">
                <a:effectLst/>
                <a:latin typeface="Abadi Extra Light" panose="020B0204020104020204" pitchFamily="34" charset="0"/>
              </a:rPr>
              <a:t>Las personas con diabetes deben estar alerta a la hipoglucemia, que puede surgir por varias razones, como dosis excesivas de insulina, falta de carbohidratos en las comidas, ejercicio o errores en la administración de insulina. La prevención de la hipoglucemia implica controles frecuentes de glucemia, planificación anticipada del ejercicio físico y nunca administrar insulina sin un control de glucemia previo.</a:t>
            </a: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290" name="Picture 2" descr="Test de diabetes | NUEVA EPS">
            <a:extLst>
              <a:ext uri="{FF2B5EF4-FFF2-40B4-BE49-F238E27FC236}">
                <a16:creationId xmlns:a16="http://schemas.microsoft.com/office/drawing/2014/main" id="{E3130917-9FC6-AFAF-2A2E-BE5FE7CCC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6263" y="-66001"/>
            <a:ext cx="569479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585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C2C6A5CB-3B9D-E82E-458F-F2CDB2B5DAD4}"/>
              </a:ext>
            </a:extLst>
          </p:cNvPr>
          <p:cNvSpPr>
            <a:spLocks noGrp="1"/>
          </p:cNvSpPr>
          <p:nvPr>
            <p:ph type="title"/>
          </p:nvPr>
        </p:nvSpPr>
        <p:spPr>
          <a:xfrm>
            <a:off x="46613" y="203316"/>
            <a:ext cx="3813366" cy="1221294"/>
          </a:xfrm>
        </p:spPr>
        <p:txBody>
          <a:bodyPr>
            <a:normAutofit/>
          </a:bodyPr>
          <a:lstStyle/>
          <a:p>
            <a:pPr algn="ctr"/>
            <a:r>
              <a:rPr lang="es-CO" sz="5400" dirty="0">
                <a:solidFill>
                  <a:schemeClr val="tx2"/>
                </a:solidFill>
                <a:latin typeface="Agency FB" panose="020B0503020202020204" pitchFamily="34" charset="0"/>
              </a:rPr>
              <a:t>Descripción</a:t>
            </a:r>
          </a:p>
        </p:txBody>
      </p:sp>
      <p:sp>
        <p:nvSpPr>
          <p:cNvPr id="3" name="Marcador de contenido 2">
            <a:extLst>
              <a:ext uri="{FF2B5EF4-FFF2-40B4-BE49-F238E27FC236}">
                <a16:creationId xmlns:a16="http://schemas.microsoft.com/office/drawing/2014/main" id="{7A513A6F-B0BA-C8E1-A3CB-5C549379E6E9}"/>
              </a:ext>
            </a:extLst>
          </p:cNvPr>
          <p:cNvSpPr>
            <a:spLocks noGrp="1"/>
          </p:cNvSpPr>
          <p:nvPr>
            <p:ph idx="1"/>
          </p:nvPr>
        </p:nvSpPr>
        <p:spPr>
          <a:xfrm>
            <a:off x="4766638" y="203316"/>
            <a:ext cx="7087905" cy="3225684"/>
          </a:xfrm>
        </p:spPr>
        <p:txBody>
          <a:bodyPr anchor="t">
            <a:noAutofit/>
          </a:bodyPr>
          <a:lstStyle/>
          <a:p>
            <a:pPr marL="0" indent="0" algn="just">
              <a:buNone/>
            </a:pPr>
            <a:r>
              <a:rPr lang="es-MX" sz="2400" b="0" i="0" dirty="0">
                <a:solidFill>
                  <a:srgbClr val="D1D5DB"/>
                </a:solidFill>
                <a:effectLst/>
                <a:latin typeface="Abadi Extra Light" panose="020B0204020104020204" pitchFamily="34" charset="0"/>
              </a:rPr>
              <a:t>Esta presentación destaca un conjunto de datos enfocado en la diabetes. La preocupante tendencia de que la diabetes afecte a personas más jóvenes es el centro de nuestra investigación.</a:t>
            </a:r>
          </a:p>
          <a:p>
            <a:pPr marL="0" indent="0" algn="just">
              <a:buNone/>
            </a:pPr>
            <a:r>
              <a:rPr lang="es-MX" sz="2400" dirty="0">
                <a:solidFill>
                  <a:srgbClr val="D1D5DB"/>
                </a:solidFill>
                <a:latin typeface="Abadi Extra Light" panose="020B0204020104020204" pitchFamily="34" charset="0"/>
              </a:rPr>
              <a:t>La diabetes es una condición crónica que afecta el equilibrio del azúcar en la sangre. Se gestiona mediante cuidados en la dieta, actividad física y, en ocasiones, medicación. La conciencia y la prevención son clave en su abordaje. </a:t>
            </a: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CuadroTexto 4">
            <a:extLst>
              <a:ext uri="{FF2B5EF4-FFF2-40B4-BE49-F238E27FC236}">
                <a16:creationId xmlns:a16="http://schemas.microsoft.com/office/drawing/2014/main" id="{F7DFE29B-B153-B880-40F0-8CC0BFC37A8F}"/>
              </a:ext>
            </a:extLst>
          </p:cNvPr>
          <p:cNvSpPr txBox="1"/>
          <p:nvPr/>
        </p:nvSpPr>
        <p:spPr>
          <a:xfrm>
            <a:off x="194638" y="3607696"/>
            <a:ext cx="9144000" cy="3046988"/>
          </a:xfrm>
          <a:prstGeom prst="rect">
            <a:avLst/>
          </a:prstGeom>
          <a:noFill/>
        </p:spPr>
        <p:txBody>
          <a:bodyPr wrap="square" rtlCol="0">
            <a:spAutoFit/>
          </a:bodyPr>
          <a:lstStyle/>
          <a:p>
            <a:pPr algn="just"/>
            <a:r>
              <a:rPr lang="es-MX" sz="2400" b="0" i="0" dirty="0">
                <a:solidFill>
                  <a:srgbClr val="D1D5DB"/>
                </a:solidFill>
                <a:effectLst/>
                <a:latin typeface="Abadi Extra Light" panose="020B0204020104020204" pitchFamily="34" charset="0"/>
              </a:rPr>
              <a:t>La conexión emocional entre los abuelos y los jóvenes es evidente, ya que los primeros experimentan tristeza al ver a sus seres queridos enfrentar problemas de salud. Este escenario se agrava cuando sus familias necesitan realizar exámenes de manera regular. A través de esta investigación, buscamos arrojar luz sobre la incidencia temprana de la diabetes y ofrecer información que contribuya a mejorar la salud y el bienestar de las generaciones futuras. ¡Acompáñennos en este viaje para comprender y abordar este desafío de salud global!</a:t>
            </a:r>
          </a:p>
        </p:txBody>
      </p:sp>
      <p:pic>
        <p:nvPicPr>
          <p:cNvPr id="15362" name="Picture 2" descr="Diabetes">
            <a:extLst>
              <a:ext uri="{FF2B5EF4-FFF2-40B4-BE49-F238E27FC236}">
                <a16:creationId xmlns:a16="http://schemas.microsoft.com/office/drawing/2014/main" id="{6C0A47AB-8EAA-98AB-DF24-8DAFE5D9A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166" y="1111904"/>
            <a:ext cx="2857500" cy="260032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Diabetes - OPS/OMS | Organización Panamericana de la Salud">
            <a:extLst>
              <a:ext uri="{FF2B5EF4-FFF2-40B4-BE49-F238E27FC236}">
                <a16:creationId xmlns:a16="http://schemas.microsoft.com/office/drawing/2014/main" id="{CCF3C8D0-DC9B-E0EC-6ACB-A3F0ECA59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5984" y="3726078"/>
            <a:ext cx="2736865" cy="273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866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9CAF9621-2330-D1D8-7B5D-0476EB741763}"/>
              </a:ext>
            </a:extLst>
          </p:cNvPr>
          <p:cNvSpPr>
            <a:spLocks noGrp="1"/>
          </p:cNvSpPr>
          <p:nvPr>
            <p:ph type="title"/>
          </p:nvPr>
        </p:nvSpPr>
        <p:spPr>
          <a:xfrm>
            <a:off x="208949" y="380120"/>
            <a:ext cx="9833548" cy="1385211"/>
          </a:xfrm>
        </p:spPr>
        <p:txBody>
          <a:bodyPr anchor="b">
            <a:noAutofit/>
          </a:bodyPr>
          <a:lstStyle/>
          <a:p>
            <a:pPr algn="ctr"/>
            <a:r>
              <a:rPr lang="es-CO" sz="5400" b="0" i="0" u="none" strike="noStrike" dirty="0">
                <a:effectLst/>
                <a:latin typeface="Agency FB" panose="020B0503020202020204" pitchFamily="34" charset="0"/>
              </a:rPr>
              <a:t>Resultados e interpretaciones</a:t>
            </a:r>
            <a:br>
              <a:rPr lang="es-CO" sz="5400" b="0" i="0" u="none" strike="noStrike" dirty="0">
                <a:effectLst/>
                <a:latin typeface="Agency FB" panose="020B0503020202020204" pitchFamily="34" charset="0"/>
              </a:rPr>
            </a:br>
            <a:r>
              <a:rPr lang="es-CO" sz="2400" b="0" i="0" u="none" strike="noStrike" dirty="0">
                <a:effectLst/>
                <a:latin typeface="Abadi Extra Light" panose="020B0204020104020204" pitchFamily="34" charset="0"/>
              </a:rPr>
              <a:t>Código QR del Power BI.</a:t>
            </a:r>
            <a:endParaRPr lang="es-CO" sz="5400" dirty="0">
              <a:latin typeface="Agency FB" panose="020B0503020202020204" pitchFamily="34" charset="0"/>
            </a:endParaRP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Marcador de contenido 24" descr="Gráfico de dispersión, Código QR&#10;&#10;Descripción generada automáticamente">
            <a:extLst>
              <a:ext uri="{FF2B5EF4-FFF2-40B4-BE49-F238E27FC236}">
                <a16:creationId xmlns:a16="http://schemas.microsoft.com/office/drawing/2014/main" id="{D175A946-3046-7D22-3235-1606D93A6B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9290" y="2006099"/>
            <a:ext cx="4351338" cy="4351338"/>
          </a:xfrm>
        </p:spPr>
      </p:pic>
    </p:spTree>
    <p:extLst>
      <p:ext uri="{BB962C8B-B14F-4D97-AF65-F5344CB8AC3E}">
        <p14:creationId xmlns:p14="http://schemas.microsoft.com/office/powerpoint/2010/main" val="4047035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55E809-44E8-74D3-93AA-50B826DEA090}"/>
              </a:ext>
            </a:extLst>
          </p:cNvPr>
          <p:cNvSpPr>
            <a:spLocks noGrp="1"/>
          </p:cNvSpPr>
          <p:nvPr>
            <p:ph type="title"/>
          </p:nvPr>
        </p:nvSpPr>
        <p:spPr>
          <a:xfrm>
            <a:off x="838200" y="274590"/>
            <a:ext cx="10515600" cy="1325563"/>
          </a:xfrm>
        </p:spPr>
        <p:txBody>
          <a:bodyPr>
            <a:normAutofit/>
          </a:bodyPr>
          <a:lstStyle/>
          <a:p>
            <a:pPr algn="ctr"/>
            <a:r>
              <a:rPr lang="es-MX" sz="5400" dirty="0">
                <a:latin typeface="Agency FB" panose="020B0503020202020204" pitchFamily="34" charset="0"/>
              </a:rPr>
              <a:t>Página principal Power BI</a:t>
            </a:r>
            <a:endParaRPr lang="es-CO" sz="5400" dirty="0">
              <a:latin typeface="Agency FB" panose="020B0503020202020204" pitchFamily="34" charset="0"/>
            </a:endParaRPr>
          </a:p>
        </p:txBody>
      </p:sp>
      <p:pic>
        <p:nvPicPr>
          <p:cNvPr id="4" name="Imagen 3">
            <a:extLst>
              <a:ext uri="{FF2B5EF4-FFF2-40B4-BE49-F238E27FC236}">
                <a16:creationId xmlns:a16="http://schemas.microsoft.com/office/drawing/2014/main" id="{11DA0191-0A64-A2BC-0503-9B4E14F5442E}"/>
              </a:ext>
            </a:extLst>
          </p:cNvPr>
          <p:cNvPicPr>
            <a:picLocks noChangeAspect="1"/>
          </p:cNvPicPr>
          <p:nvPr/>
        </p:nvPicPr>
        <p:blipFill>
          <a:blip r:embed="rId2"/>
          <a:stretch>
            <a:fillRect/>
          </a:stretch>
        </p:blipFill>
        <p:spPr>
          <a:xfrm>
            <a:off x="1542816" y="1477748"/>
            <a:ext cx="9106368" cy="5105662"/>
          </a:xfrm>
          <a:prstGeom prst="rect">
            <a:avLst/>
          </a:prstGeom>
        </p:spPr>
      </p:pic>
    </p:spTree>
    <p:extLst>
      <p:ext uri="{BB962C8B-B14F-4D97-AF65-F5344CB8AC3E}">
        <p14:creationId xmlns:p14="http://schemas.microsoft.com/office/powerpoint/2010/main" val="1529875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AF9621-2330-D1D8-7B5D-0476EB741763}"/>
              </a:ext>
            </a:extLst>
          </p:cNvPr>
          <p:cNvSpPr>
            <a:spLocks noGrp="1"/>
          </p:cNvSpPr>
          <p:nvPr>
            <p:ph type="title"/>
          </p:nvPr>
        </p:nvSpPr>
        <p:spPr>
          <a:xfrm>
            <a:off x="3112496" y="203960"/>
            <a:ext cx="5754696" cy="876593"/>
          </a:xfrm>
        </p:spPr>
        <p:txBody>
          <a:bodyPr anchor="b">
            <a:normAutofit/>
          </a:bodyPr>
          <a:lstStyle/>
          <a:p>
            <a:pPr algn="ctr"/>
            <a:r>
              <a:rPr lang="es-CO" sz="5400" b="0" i="0" u="none" strike="noStrike" dirty="0">
                <a:effectLst/>
                <a:latin typeface="Agency FB" panose="020B0503020202020204" pitchFamily="34" charset="0"/>
              </a:rPr>
              <a:t>Conclusiones</a:t>
            </a:r>
            <a:endParaRPr lang="es-CO" sz="5400" dirty="0">
              <a:latin typeface="Agency FB" panose="020B0503020202020204" pitchFamily="34" charset="0"/>
            </a:endParaRPr>
          </a:p>
        </p:txBody>
      </p:sp>
      <p:grpSp>
        <p:nvGrpSpPr>
          <p:cNvPr id="10" name="Group 9">
            <a:extLst>
              <a:ext uri="{FF2B5EF4-FFF2-40B4-BE49-F238E27FC236}">
                <a16:creationId xmlns:a16="http://schemas.microsoft.com/office/drawing/2014/main" id="{5C3921CD-DDE5-4B57-8FDF-B37ADE4EDA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219" y="3985"/>
            <a:ext cx="9747620" cy="6858000"/>
            <a:chOff x="1318434" y="36937"/>
            <a:chExt cx="9747620" cy="6858000"/>
          </a:xfrm>
        </p:grpSpPr>
        <p:sp>
          <p:nvSpPr>
            <p:cNvPr id="11" name="Freeform: Shape 10">
              <a:extLst>
                <a:ext uri="{FF2B5EF4-FFF2-40B4-BE49-F238E27FC236}">
                  <a16:creationId xmlns:a16="http://schemas.microsoft.com/office/drawing/2014/main" id="{A4CBEDF6-7B5F-471F-AF99-301A23748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1D43DB10-4F84-47C2-8170-CB9EED866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F35C7A0-1526-4D97-BCD8-91B3576E3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009574A-38B7-43A8-A925-1FB54C6B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EA3AAA50-DE22-4E5D-9064-A37786C59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Marcador de contenido 2">
            <a:extLst>
              <a:ext uri="{FF2B5EF4-FFF2-40B4-BE49-F238E27FC236}">
                <a16:creationId xmlns:a16="http://schemas.microsoft.com/office/drawing/2014/main" id="{92839262-B9DE-E3EF-E20B-54EBECCBA96C}"/>
              </a:ext>
            </a:extLst>
          </p:cNvPr>
          <p:cNvSpPr>
            <a:spLocks noGrp="1"/>
          </p:cNvSpPr>
          <p:nvPr>
            <p:ph idx="1"/>
          </p:nvPr>
        </p:nvSpPr>
        <p:spPr>
          <a:xfrm>
            <a:off x="1780673" y="1080553"/>
            <a:ext cx="8172311" cy="5031490"/>
          </a:xfrm>
        </p:spPr>
        <p:txBody>
          <a:bodyPr anchor="t">
            <a:noAutofit/>
          </a:bodyPr>
          <a:lstStyle/>
          <a:p>
            <a:pPr algn="just">
              <a:buFont typeface="+mj-lt"/>
              <a:buAutoNum type="arabicPeriod"/>
            </a:pPr>
            <a:r>
              <a:rPr lang="es-MX" sz="2000" b="0" i="0" dirty="0">
                <a:solidFill>
                  <a:srgbClr val="D1D5DB"/>
                </a:solidFill>
                <a:effectLst/>
                <a:latin typeface="Abadi Extra Light" panose="020B0204020104020204" pitchFamily="34" charset="0"/>
              </a:rPr>
              <a:t>La diabetes es una enfermedad crónica que afecta a una parte significativa de la población, con impactos graves en la salud si no se controla adecuadamente.</a:t>
            </a:r>
          </a:p>
          <a:p>
            <a:pPr algn="just">
              <a:buFont typeface="+mj-lt"/>
              <a:buAutoNum type="arabicPeriod"/>
            </a:pPr>
            <a:r>
              <a:rPr lang="es-MX" sz="2000" b="0" i="0" dirty="0">
                <a:solidFill>
                  <a:srgbClr val="D1D5DB"/>
                </a:solidFill>
                <a:effectLst/>
                <a:latin typeface="Abadi Extra Light" panose="020B0204020104020204" pitchFamily="34" charset="0"/>
              </a:rPr>
              <a:t>Existen diferentes tipos de diabetes, siendo la tipo2 la más común y prevenible, vinculada a la obesidad y el estilo de vida.</a:t>
            </a:r>
          </a:p>
          <a:p>
            <a:pPr algn="just">
              <a:buFont typeface="+mj-lt"/>
              <a:buAutoNum type="arabicPeriod"/>
            </a:pPr>
            <a:r>
              <a:rPr lang="es-MX" sz="2000" b="0" i="0" dirty="0">
                <a:solidFill>
                  <a:srgbClr val="D1D5DB"/>
                </a:solidFill>
                <a:effectLst/>
                <a:latin typeface="Abadi Extra Light" panose="020B0204020104020204" pitchFamily="34" charset="0"/>
              </a:rPr>
              <a:t>La detección temprana a través de pruebas como la glucemia es crucial para un manejo efectivo de la enfermedad.</a:t>
            </a:r>
          </a:p>
          <a:p>
            <a:pPr algn="just">
              <a:buFont typeface="+mj-lt"/>
              <a:buAutoNum type="arabicPeriod"/>
            </a:pPr>
            <a:r>
              <a:rPr lang="es-MX" sz="2000" b="0" i="0" dirty="0">
                <a:solidFill>
                  <a:srgbClr val="D1D5DB"/>
                </a:solidFill>
                <a:effectLst/>
                <a:latin typeface="Abadi Extra Light" panose="020B0204020104020204" pitchFamily="34" charset="0"/>
              </a:rPr>
              <a:t>La prevención se enfoca en adoptar un estilo de vida saludable, con énfasis en la actividad física y una dieta equilibrada.</a:t>
            </a:r>
          </a:p>
          <a:p>
            <a:pPr algn="just">
              <a:buFont typeface="+mj-lt"/>
              <a:buAutoNum type="arabicPeriod"/>
            </a:pPr>
            <a:r>
              <a:rPr lang="es-MX" sz="2000" b="0" i="0" dirty="0">
                <a:solidFill>
                  <a:srgbClr val="D1D5DB"/>
                </a:solidFill>
                <a:effectLst/>
                <a:latin typeface="Abadi Extra Light" panose="020B0204020104020204" pitchFamily="34" charset="0"/>
              </a:rPr>
              <a:t>El tratamiento incluye dieta, ejercicio y, en algunos casos, medicamentos, con la insulina siendo fundamental en la diabetes tipo 1.</a:t>
            </a:r>
          </a:p>
          <a:p>
            <a:pPr algn="just">
              <a:buFont typeface="+mj-lt"/>
              <a:buAutoNum type="arabicPeriod"/>
            </a:pPr>
            <a:r>
              <a:rPr lang="es-MX" sz="2000" b="0" i="0" dirty="0">
                <a:solidFill>
                  <a:srgbClr val="D1D5DB"/>
                </a:solidFill>
                <a:effectLst/>
                <a:latin typeface="Abadi Extra Light" panose="020B0204020104020204" pitchFamily="34" charset="0"/>
              </a:rPr>
              <a:t>El incumplimiento del tratamiento aumenta el riesgo de complicaciones graves, como enfermedades cardiovasculares y problemas renales.</a:t>
            </a:r>
          </a:p>
          <a:p>
            <a:pPr algn="just">
              <a:buFont typeface="+mj-lt"/>
              <a:buAutoNum type="arabicPeriod"/>
            </a:pPr>
            <a:r>
              <a:rPr lang="es-MX" sz="2000" b="0" i="0" dirty="0">
                <a:solidFill>
                  <a:srgbClr val="D1D5DB"/>
                </a:solidFill>
                <a:effectLst/>
                <a:latin typeface="Abadi Extra Light" panose="020B0204020104020204" pitchFamily="34" charset="0"/>
              </a:rPr>
              <a:t>La conciencia, el diagnóstico temprano y el manejo adecuado son clave para reducir el impacto de la diabetes y mejorar la calidad de vida de los pacientes.</a:t>
            </a:r>
          </a:p>
          <a:p>
            <a:pPr marL="0" indent="0" algn="just">
              <a:buNone/>
            </a:pPr>
            <a:endParaRPr lang="es-MX" dirty="0"/>
          </a:p>
        </p:txBody>
      </p:sp>
    </p:spTree>
    <p:extLst>
      <p:ext uri="{BB962C8B-B14F-4D97-AF65-F5344CB8AC3E}">
        <p14:creationId xmlns:p14="http://schemas.microsoft.com/office/powerpoint/2010/main" val="645439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648CFD-22C4-7126-4582-229B9FFB3CAA}"/>
              </a:ext>
            </a:extLst>
          </p:cNvPr>
          <p:cNvSpPr>
            <a:spLocks noGrp="1"/>
          </p:cNvSpPr>
          <p:nvPr>
            <p:ph type="title"/>
          </p:nvPr>
        </p:nvSpPr>
        <p:spPr/>
        <p:txBody>
          <a:bodyPr>
            <a:normAutofit/>
          </a:bodyPr>
          <a:lstStyle/>
          <a:p>
            <a:pPr algn="ctr"/>
            <a:r>
              <a:rPr lang="es-MX" sz="5400" dirty="0">
                <a:latin typeface="Agency FB" panose="020B0503020202020204" pitchFamily="34" charset="0"/>
              </a:rPr>
              <a:t>Referencias</a:t>
            </a:r>
            <a:endParaRPr lang="es-CO" sz="5400" dirty="0">
              <a:latin typeface="Agency FB" panose="020B0503020202020204" pitchFamily="34" charset="0"/>
            </a:endParaRPr>
          </a:p>
        </p:txBody>
      </p:sp>
      <p:sp>
        <p:nvSpPr>
          <p:cNvPr id="3" name="Marcador de contenido 2">
            <a:extLst>
              <a:ext uri="{FF2B5EF4-FFF2-40B4-BE49-F238E27FC236}">
                <a16:creationId xmlns:a16="http://schemas.microsoft.com/office/drawing/2014/main" id="{2E632CDA-0DB2-4853-0305-D28FD1E437AA}"/>
              </a:ext>
            </a:extLst>
          </p:cNvPr>
          <p:cNvSpPr>
            <a:spLocks noGrp="1"/>
          </p:cNvSpPr>
          <p:nvPr>
            <p:ph idx="1"/>
          </p:nvPr>
        </p:nvSpPr>
        <p:spPr>
          <a:xfrm>
            <a:off x="838200" y="1690688"/>
            <a:ext cx="10515600" cy="4351338"/>
          </a:xfrm>
        </p:spPr>
        <p:txBody>
          <a:bodyPr>
            <a:normAutofit/>
          </a:bodyPr>
          <a:lstStyle/>
          <a:p>
            <a:pPr algn="just"/>
            <a:r>
              <a:rPr lang="es-CO" dirty="0">
                <a:hlinkClick r:id="rId2"/>
              </a:rPr>
              <a:t>https://cuidateplus.marca.com/enfermedades/medicina-interna/diabetes.html</a:t>
            </a:r>
          </a:p>
          <a:p>
            <a:pPr algn="just"/>
            <a:r>
              <a:rPr lang="es-CO" dirty="0">
                <a:hlinkClick r:id="rId2"/>
              </a:rPr>
              <a:t>https://www.healthdata.org/sites/default/files/files/images/news_release/2023/Spanish_GBD%202021%20Diabetes%20News%20Release.pdf</a:t>
            </a:r>
            <a:endParaRPr lang="es-CO" dirty="0"/>
          </a:p>
          <a:p>
            <a:pPr algn="just"/>
            <a:r>
              <a:rPr lang="es-CO" dirty="0">
                <a:hlinkClick r:id="rId3"/>
              </a:rPr>
              <a:t>https://www.who.int/es/news-room/fact-sheets/detail/diabetes</a:t>
            </a:r>
            <a:endParaRPr lang="es-CO" dirty="0"/>
          </a:p>
          <a:p>
            <a:pPr algn="just"/>
            <a:r>
              <a:rPr lang="es-CO" dirty="0">
                <a:hlinkClick r:id="rId4"/>
              </a:rPr>
              <a:t>https://www.stanfordchildrens.org/es/topic/default?id=adolescentesyladiabetes-90-P05080#:~:text=De%20acuerdo%20al%20National%20Institute,de%2020%20a%C3%B1os%20tienen%20diabetes</a:t>
            </a:r>
            <a:r>
              <a:rPr lang="es-CO" dirty="0"/>
              <a:t>.</a:t>
            </a:r>
          </a:p>
          <a:p>
            <a:pPr algn="just"/>
            <a:endParaRPr lang="es-CO" dirty="0"/>
          </a:p>
          <a:p>
            <a:pPr marL="0" indent="0">
              <a:buNone/>
            </a:pPr>
            <a:endParaRPr lang="es-CO" dirty="0"/>
          </a:p>
        </p:txBody>
      </p:sp>
    </p:spTree>
    <p:extLst>
      <p:ext uri="{BB962C8B-B14F-4D97-AF65-F5344CB8AC3E}">
        <p14:creationId xmlns:p14="http://schemas.microsoft.com/office/powerpoint/2010/main" val="1637010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Freeform: Shape 11">
            <a:extLst>
              <a:ext uri="{FF2B5EF4-FFF2-40B4-BE49-F238E27FC236}">
                <a16:creationId xmlns:a16="http://schemas.microsoft.com/office/drawing/2014/main" id="{CBCB02B1-1B82-403C-B7D2-E2CED1882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CDE13A7-6382-4A67-BEBE-4FF1F37C7F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5" name="Freeform: Shape 14">
              <a:extLst>
                <a:ext uri="{FF2B5EF4-FFF2-40B4-BE49-F238E27FC236}">
                  <a16:creationId xmlns:a16="http://schemas.microsoft.com/office/drawing/2014/main" id="{E9978FC9-2E40-4257-8D97-FAB20CA4B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40ABB98-77BA-4C40-8121-34D196E58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41AA752E-66C1-4835-8A3C-556475159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E9555AB-2295-4939-AEC9-B2CBFCB4C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97499201-5A2C-48B3-9B02-5519B8829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3FC2AE7-C60C-4C48-BCAE-410BB6C3D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40EA1593-6BC9-441E-8F3C-46DD50F8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ítulo 1">
            <a:extLst>
              <a:ext uri="{FF2B5EF4-FFF2-40B4-BE49-F238E27FC236}">
                <a16:creationId xmlns:a16="http://schemas.microsoft.com/office/drawing/2014/main" id="{C2C6A5CB-3B9D-E82E-458F-F2CDB2B5DAD4}"/>
              </a:ext>
            </a:extLst>
          </p:cNvPr>
          <p:cNvSpPr>
            <a:spLocks noGrp="1"/>
          </p:cNvSpPr>
          <p:nvPr>
            <p:ph type="title"/>
          </p:nvPr>
        </p:nvSpPr>
        <p:spPr>
          <a:xfrm>
            <a:off x="3492694" y="826216"/>
            <a:ext cx="5448730" cy="903044"/>
          </a:xfrm>
        </p:spPr>
        <p:txBody>
          <a:bodyPr vert="horz" lIns="91440" tIns="45720" rIns="91440" bIns="45720" rtlCol="0" anchor="b">
            <a:normAutofit/>
          </a:bodyPr>
          <a:lstStyle/>
          <a:p>
            <a:pPr algn="ctr"/>
            <a:r>
              <a:rPr lang="es-CO" sz="5400" b="0" i="0" u="none" strike="noStrike" dirty="0">
                <a:effectLst/>
                <a:latin typeface="Agency FB" panose="020B0503020202020204" pitchFamily="34" charset="0"/>
              </a:rPr>
              <a:t>Objetivo</a:t>
            </a:r>
            <a:endParaRPr lang="en-US" sz="5400" kern="1200" dirty="0">
              <a:latin typeface="Agency FB" panose="020B0503020202020204" pitchFamily="34" charset="0"/>
            </a:endParaRPr>
          </a:p>
        </p:txBody>
      </p:sp>
      <p:grpSp>
        <p:nvGrpSpPr>
          <p:cNvPr id="23" name="Group 22">
            <a:extLst>
              <a:ext uri="{FF2B5EF4-FFF2-40B4-BE49-F238E27FC236}">
                <a16:creationId xmlns:a16="http://schemas.microsoft.com/office/drawing/2014/main" id="{17147D5D-F01F-4164-BD81-D10DC6F23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42" y="2854"/>
            <a:ext cx="2783421" cy="2406445"/>
            <a:chOff x="-305" y="-4155"/>
            <a:chExt cx="2514948" cy="2174333"/>
          </a:xfrm>
        </p:grpSpPr>
        <p:sp>
          <p:nvSpPr>
            <p:cNvPr id="24" name="Freeform: Shape 23">
              <a:extLst>
                <a:ext uri="{FF2B5EF4-FFF2-40B4-BE49-F238E27FC236}">
                  <a16:creationId xmlns:a16="http://schemas.microsoft.com/office/drawing/2014/main" id="{F24C7412-3E2D-4708-8DC3-425A457A1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71483A6A-CB0B-4469-B09D-C9451F9B0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9A935E9D-EB55-46F3-BCCB-9CB918E87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8EDC5655-C7D7-4936-91EA-E188A96DC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6D0E248E-80AB-4B35-BA8D-F940FCB443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417253" y="4456669"/>
            <a:ext cx="2783421" cy="2406445"/>
            <a:chOff x="-305" y="-4155"/>
            <a:chExt cx="2514948" cy="2174333"/>
          </a:xfrm>
        </p:grpSpPr>
        <p:sp>
          <p:nvSpPr>
            <p:cNvPr id="30" name="Freeform: Shape 29">
              <a:extLst>
                <a:ext uri="{FF2B5EF4-FFF2-40B4-BE49-F238E27FC236}">
                  <a16:creationId xmlns:a16="http://schemas.microsoft.com/office/drawing/2014/main" id="{F9E91B0A-66E8-4298-BAC6-004DBE491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A629C66-36BD-487E-B1CD-ED026D778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6BC2D2C-3D7D-4224-81BC-22C094C9F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3" name="Freeform: Shape 32">
              <a:extLst>
                <a:ext uri="{FF2B5EF4-FFF2-40B4-BE49-F238E27FC236}">
                  <a16:creationId xmlns:a16="http://schemas.microsoft.com/office/drawing/2014/main" id="{53BDF903-22C5-4312-8776-C2ABC3EDC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uadroTexto 2">
            <a:extLst>
              <a:ext uri="{FF2B5EF4-FFF2-40B4-BE49-F238E27FC236}">
                <a16:creationId xmlns:a16="http://schemas.microsoft.com/office/drawing/2014/main" id="{EBA0B41E-B246-E106-C5D0-2436559BB2E0}"/>
              </a:ext>
            </a:extLst>
          </p:cNvPr>
          <p:cNvSpPr txBox="1"/>
          <p:nvPr/>
        </p:nvSpPr>
        <p:spPr>
          <a:xfrm>
            <a:off x="2878746" y="2070814"/>
            <a:ext cx="6676626" cy="2308324"/>
          </a:xfrm>
          <a:prstGeom prst="rect">
            <a:avLst/>
          </a:prstGeom>
          <a:noFill/>
        </p:spPr>
        <p:txBody>
          <a:bodyPr wrap="square" rtlCol="0">
            <a:spAutoFit/>
          </a:bodyPr>
          <a:lstStyle/>
          <a:p>
            <a:pPr algn="ctr"/>
            <a:r>
              <a:rPr lang="es-MX" sz="2400" dirty="0">
                <a:latin typeface="Abadi Extra Light" panose="020B0204020104020204" pitchFamily="34" charset="0"/>
              </a:rPr>
              <a:t>Informar sobre la incidencia de la diabetes y mejorar la calidad de vida de las personas afectadas mediante una campaña integral de concientización, prevención y manejo efectivo de la enfermedad, respaldada por visualizaciones interactivas en Power BI y datos relevantes de un Dataset específico.</a:t>
            </a:r>
          </a:p>
        </p:txBody>
      </p:sp>
      <p:pic>
        <p:nvPicPr>
          <p:cNvPr id="4101" name="Picture 5" descr="Asociación Puertorriqueña de Diabetes">
            <a:extLst>
              <a:ext uri="{FF2B5EF4-FFF2-40B4-BE49-F238E27FC236}">
                <a16:creationId xmlns:a16="http://schemas.microsoft.com/office/drawing/2014/main" id="{FB100E07-D5F9-117F-F115-151A97D86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5504" y="4018546"/>
            <a:ext cx="5707339" cy="2871505"/>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a:extLst>
              <a:ext uri="{FF2B5EF4-FFF2-40B4-BE49-F238E27FC236}">
                <a16:creationId xmlns:a16="http://schemas.microsoft.com/office/drawing/2014/main" id="{0B49573F-5F0B-6022-B400-FFB03A75B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865" y="4707278"/>
            <a:ext cx="4685969" cy="1809850"/>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Microsoft Power BI Logo - símbolo, significado logotipo, historia, PNG">
            <a:extLst>
              <a:ext uri="{FF2B5EF4-FFF2-40B4-BE49-F238E27FC236}">
                <a16:creationId xmlns:a16="http://schemas.microsoft.com/office/drawing/2014/main" id="{7B082B9D-2557-BCAC-C4D3-5AD21A450C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2220" y="382963"/>
            <a:ext cx="3884859" cy="2183290"/>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descr="Diabetes - Iconos gratis de logo">
            <a:extLst>
              <a:ext uri="{FF2B5EF4-FFF2-40B4-BE49-F238E27FC236}">
                <a16:creationId xmlns:a16="http://schemas.microsoft.com/office/drawing/2014/main" id="{2B075594-04E7-CA28-55A3-E24DDFEA0C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88" y="382963"/>
            <a:ext cx="2561944" cy="2561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8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5" name="Rectangle 14344">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2C6A5CB-3B9D-E82E-458F-F2CDB2B5DAD4}"/>
              </a:ext>
            </a:extLst>
          </p:cNvPr>
          <p:cNvSpPr>
            <a:spLocks noGrp="1"/>
          </p:cNvSpPr>
          <p:nvPr>
            <p:ph type="title"/>
          </p:nvPr>
        </p:nvSpPr>
        <p:spPr>
          <a:xfrm>
            <a:off x="419660" y="313786"/>
            <a:ext cx="7084445" cy="1454051"/>
          </a:xfrm>
        </p:spPr>
        <p:txBody>
          <a:bodyPr>
            <a:noAutofit/>
          </a:bodyPr>
          <a:lstStyle/>
          <a:p>
            <a:r>
              <a:rPr lang="es-CO" sz="5400" b="0" i="0" u="none" strike="noStrike" dirty="0">
                <a:solidFill>
                  <a:schemeClr val="tx2"/>
                </a:solidFill>
                <a:effectLst/>
                <a:latin typeface="Agency FB" panose="020B0503020202020204" pitchFamily="34" charset="0"/>
              </a:rPr>
              <a:t>Descripción de la problemática</a:t>
            </a:r>
            <a:endParaRPr lang="es-CO" sz="5400" dirty="0">
              <a:solidFill>
                <a:schemeClr val="tx2"/>
              </a:solidFill>
              <a:latin typeface="Agency FB" panose="020B0503020202020204" pitchFamily="34" charset="0"/>
            </a:endParaRPr>
          </a:p>
        </p:txBody>
      </p:sp>
      <p:sp>
        <p:nvSpPr>
          <p:cNvPr id="3" name="Marcador de contenido 2">
            <a:extLst>
              <a:ext uri="{FF2B5EF4-FFF2-40B4-BE49-F238E27FC236}">
                <a16:creationId xmlns:a16="http://schemas.microsoft.com/office/drawing/2014/main" id="{7A513A6F-B0BA-C8E1-A3CB-5C549379E6E9}"/>
              </a:ext>
            </a:extLst>
          </p:cNvPr>
          <p:cNvSpPr>
            <a:spLocks noGrp="1"/>
          </p:cNvSpPr>
          <p:nvPr>
            <p:ph idx="1"/>
          </p:nvPr>
        </p:nvSpPr>
        <p:spPr>
          <a:xfrm>
            <a:off x="419659" y="1552074"/>
            <a:ext cx="5950237" cy="4992140"/>
          </a:xfrm>
        </p:spPr>
        <p:txBody>
          <a:bodyPr anchor="ctr">
            <a:normAutofit/>
          </a:bodyPr>
          <a:lstStyle/>
          <a:p>
            <a:pPr marL="0" indent="0" algn="just">
              <a:buNone/>
            </a:pPr>
            <a:r>
              <a:rPr lang="es-MX" sz="2400" b="0" i="0" dirty="0">
                <a:solidFill>
                  <a:schemeClr val="tx2"/>
                </a:solidFill>
                <a:effectLst/>
                <a:latin typeface="Abadi Extra Light" panose="020B0204020104020204" pitchFamily="34" charset="0"/>
              </a:rPr>
              <a:t>La problemática abordada en esta investigación se centra en la creciente incidencia de la diabetes entre la población joven a nivel global. Observamos con preocupación cómo esta enfermedad, que históricamente se asociaba más con edades avanzadas, afecta a personas cada vez más temprano en sus vidas. Esta tendencia plantea desafíos significativos para la salud pública y destaca la necesidad de comprender las causas subyacentes y desarrollar estrategias efectivas de prevención y tratamiento.</a:t>
            </a:r>
            <a:endParaRPr lang="es-CO" sz="2400" dirty="0">
              <a:solidFill>
                <a:schemeClr val="tx2"/>
              </a:solidFill>
              <a:latin typeface="Abadi Extra Light" panose="020B0204020104020204" pitchFamily="34" charset="0"/>
            </a:endParaRPr>
          </a:p>
        </p:txBody>
      </p:sp>
      <p:grpSp>
        <p:nvGrpSpPr>
          <p:cNvPr id="14347" name="Group 14346">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4348" name="Freeform: Shape 14347">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9" name="Freeform: Shape 14348">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0" name="Freeform: Shape 14349">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1" name="Freeform: Shape 14350">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338" name="Picture 2" descr="Problema - Iconos gratis de usuario">
            <a:extLst>
              <a:ext uri="{FF2B5EF4-FFF2-40B4-BE49-F238E27FC236}">
                <a16:creationId xmlns:a16="http://schemas.microsoft.com/office/drawing/2014/main" id="{FA90BB9F-099E-2D64-21FD-7C1CC27B551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73600" y="1040812"/>
            <a:ext cx="3933916" cy="393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5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1" name="Rectangle 13320">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2C6A5CB-3B9D-E82E-458F-F2CDB2B5DAD4}"/>
              </a:ext>
            </a:extLst>
          </p:cNvPr>
          <p:cNvSpPr>
            <a:spLocks noGrp="1"/>
          </p:cNvSpPr>
          <p:nvPr>
            <p:ph type="title"/>
          </p:nvPr>
        </p:nvSpPr>
        <p:spPr>
          <a:xfrm>
            <a:off x="281325" y="273565"/>
            <a:ext cx="6384170" cy="1454051"/>
          </a:xfrm>
        </p:spPr>
        <p:txBody>
          <a:bodyPr>
            <a:noAutofit/>
          </a:bodyPr>
          <a:lstStyle/>
          <a:p>
            <a:r>
              <a:rPr lang="es-CO" sz="5400" b="0" i="0" u="none" strike="noStrike" dirty="0">
                <a:solidFill>
                  <a:schemeClr val="tx2"/>
                </a:solidFill>
                <a:effectLst/>
                <a:latin typeface="Agency FB" panose="020B0503020202020204" pitchFamily="34" charset="0"/>
              </a:rPr>
              <a:t>Datos utilizados en Power BI</a:t>
            </a:r>
            <a:endParaRPr lang="es-CO" sz="5400" dirty="0">
              <a:solidFill>
                <a:schemeClr val="tx2"/>
              </a:solidFill>
              <a:latin typeface="Agency FB" panose="020B0503020202020204" pitchFamily="34" charset="0"/>
            </a:endParaRPr>
          </a:p>
        </p:txBody>
      </p:sp>
      <p:sp>
        <p:nvSpPr>
          <p:cNvPr id="4" name="Marcador de contenido 2">
            <a:extLst>
              <a:ext uri="{FF2B5EF4-FFF2-40B4-BE49-F238E27FC236}">
                <a16:creationId xmlns:a16="http://schemas.microsoft.com/office/drawing/2014/main" id="{B38CA23F-6E79-1838-E306-C740AF432B94}"/>
              </a:ext>
            </a:extLst>
          </p:cNvPr>
          <p:cNvSpPr>
            <a:spLocks noGrp="1"/>
          </p:cNvSpPr>
          <p:nvPr>
            <p:ph idx="1"/>
          </p:nvPr>
        </p:nvSpPr>
        <p:spPr>
          <a:xfrm>
            <a:off x="281324" y="1395663"/>
            <a:ext cx="6136342" cy="5188771"/>
          </a:xfrm>
        </p:spPr>
        <p:txBody>
          <a:bodyPr anchor="ctr">
            <a:normAutofit lnSpcReduction="10000"/>
          </a:bodyPr>
          <a:lstStyle/>
          <a:p>
            <a:pPr marL="0" indent="0" algn="just">
              <a:buNone/>
            </a:pPr>
            <a:r>
              <a:rPr lang="es-MX" sz="2400" b="0" i="0" dirty="0">
                <a:effectLst/>
                <a:latin typeface="Abadi Extra Light" panose="020B0204020104020204" pitchFamily="34" charset="0"/>
              </a:rPr>
              <a:t>El conjunto de datos contiene las siguientes columnas:</a:t>
            </a:r>
          </a:p>
          <a:p>
            <a:pPr marL="0" indent="0" algn="just">
              <a:buNone/>
            </a:pPr>
            <a:r>
              <a:rPr lang="es-MX" sz="2400" b="1" i="0" dirty="0">
                <a:effectLst/>
                <a:latin typeface="Abadi Extra Light" panose="020B0204020104020204" pitchFamily="34" charset="0"/>
              </a:rPr>
              <a:t>Embarazos: </a:t>
            </a:r>
            <a:r>
              <a:rPr lang="es-MX" sz="2400" b="0" i="0" dirty="0">
                <a:effectLst/>
                <a:latin typeface="Abadi Extra Light" panose="020B0204020104020204" pitchFamily="34" charset="0"/>
              </a:rPr>
              <a:t>Número de embarazos. </a:t>
            </a:r>
          </a:p>
          <a:p>
            <a:pPr marL="0" indent="0" algn="just">
              <a:buNone/>
            </a:pPr>
            <a:r>
              <a:rPr lang="es-MX" sz="2400" b="1" i="0" dirty="0">
                <a:effectLst/>
                <a:latin typeface="Abadi Extra Light" panose="020B0204020104020204" pitchFamily="34" charset="0"/>
              </a:rPr>
              <a:t>Glucosa: </a:t>
            </a:r>
            <a:r>
              <a:rPr lang="es-MX" sz="2400" b="0" i="0" dirty="0">
                <a:effectLst/>
                <a:latin typeface="Abadi Extra Light" panose="020B0204020104020204" pitchFamily="34" charset="0"/>
              </a:rPr>
              <a:t>Nivel de glucosa. </a:t>
            </a:r>
          </a:p>
          <a:p>
            <a:pPr marL="0" indent="0" algn="just">
              <a:buNone/>
            </a:pPr>
            <a:r>
              <a:rPr lang="es-MX" sz="2400" b="1" i="0" dirty="0" err="1">
                <a:effectLst/>
                <a:latin typeface="Abadi Extra Light" panose="020B0204020104020204" pitchFamily="34" charset="0"/>
              </a:rPr>
              <a:t>Presion</a:t>
            </a:r>
            <a:r>
              <a:rPr lang="es-MX" sz="2400" b="1" i="0" dirty="0">
                <a:effectLst/>
                <a:latin typeface="Abadi Extra Light" panose="020B0204020104020204" pitchFamily="34" charset="0"/>
              </a:rPr>
              <a:t>-arterial: </a:t>
            </a:r>
            <a:r>
              <a:rPr lang="es-MX" sz="2400" b="0" i="0" dirty="0">
                <a:effectLst/>
                <a:latin typeface="Abadi Extra Light" panose="020B0204020104020204" pitchFamily="34" charset="0"/>
              </a:rPr>
              <a:t>Presión arterial. </a:t>
            </a:r>
          </a:p>
          <a:p>
            <a:pPr marL="0" indent="0" algn="just">
              <a:buNone/>
            </a:pPr>
            <a:r>
              <a:rPr lang="es-MX" sz="2400" b="1" i="0" dirty="0">
                <a:effectLst/>
                <a:latin typeface="Abadi Extra Light" panose="020B0204020104020204" pitchFamily="34" charset="0"/>
              </a:rPr>
              <a:t>Grosor-piel: </a:t>
            </a:r>
            <a:r>
              <a:rPr lang="es-MX" sz="2400" b="0" i="0" dirty="0">
                <a:effectLst/>
                <a:latin typeface="Abadi Extra Light" panose="020B0204020104020204" pitchFamily="34" charset="0"/>
              </a:rPr>
              <a:t>Grosor de la piel. </a:t>
            </a:r>
          </a:p>
          <a:p>
            <a:pPr marL="0" indent="0" algn="just">
              <a:buNone/>
            </a:pPr>
            <a:r>
              <a:rPr lang="es-MX" sz="2400" b="1" i="0" dirty="0">
                <a:effectLst/>
                <a:latin typeface="Abadi Extra Light" panose="020B0204020104020204" pitchFamily="34" charset="0"/>
              </a:rPr>
              <a:t>Insulina: </a:t>
            </a:r>
            <a:r>
              <a:rPr lang="es-MX" sz="2400" b="0" i="0" dirty="0">
                <a:effectLst/>
                <a:latin typeface="Abadi Extra Light" panose="020B0204020104020204" pitchFamily="34" charset="0"/>
              </a:rPr>
              <a:t>Nivel de insulina. </a:t>
            </a:r>
          </a:p>
          <a:p>
            <a:pPr marL="0" indent="0" algn="just">
              <a:buNone/>
            </a:pPr>
            <a:r>
              <a:rPr lang="es-MX" sz="2400" b="1" i="0" dirty="0">
                <a:effectLst/>
                <a:latin typeface="Abadi Extra Light" panose="020B0204020104020204" pitchFamily="34" charset="0"/>
              </a:rPr>
              <a:t>IMC: </a:t>
            </a:r>
            <a:r>
              <a:rPr lang="es-MX" sz="2400" b="0" i="0" dirty="0">
                <a:effectLst/>
                <a:latin typeface="Abadi Extra Light" panose="020B0204020104020204" pitchFamily="34" charset="0"/>
              </a:rPr>
              <a:t>Índice de masa corporal. </a:t>
            </a:r>
          </a:p>
          <a:p>
            <a:pPr marL="0" indent="0" algn="just">
              <a:buNone/>
            </a:pPr>
            <a:r>
              <a:rPr lang="es-MX" sz="2400" b="1" i="0" dirty="0" err="1">
                <a:effectLst/>
                <a:latin typeface="Abadi Extra Light" panose="020B0204020104020204" pitchFamily="34" charset="0"/>
              </a:rPr>
              <a:t>Funcion-PedigriDiabetes</a:t>
            </a:r>
            <a:r>
              <a:rPr lang="es-MX" sz="2400" b="1" i="0" dirty="0">
                <a:effectLst/>
                <a:latin typeface="Abadi Extra Light" panose="020B0204020104020204" pitchFamily="34" charset="0"/>
              </a:rPr>
              <a:t>: </a:t>
            </a:r>
            <a:r>
              <a:rPr lang="es-MX" sz="2400" b="0" i="0" dirty="0">
                <a:effectLst/>
                <a:latin typeface="Abadi Extra Light" panose="020B0204020104020204" pitchFamily="34" charset="0"/>
              </a:rPr>
              <a:t>Función de pedigrí de diabetes. </a:t>
            </a:r>
          </a:p>
          <a:p>
            <a:pPr marL="0" indent="0" algn="just">
              <a:buNone/>
            </a:pPr>
            <a:r>
              <a:rPr lang="es-MX" sz="2400" b="1" i="0" dirty="0">
                <a:effectLst/>
                <a:latin typeface="Abadi Extra Light" panose="020B0204020104020204" pitchFamily="34" charset="0"/>
              </a:rPr>
              <a:t>Edad: </a:t>
            </a:r>
            <a:r>
              <a:rPr lang="es-MX" sz="2400" b="0" i="0" dirty="0">
                <a:effectLst/>
                <a:latin typeface="Abadi Extra Light" panose="020B0204020104020204" pitchFamily="34" charset="0"/>
              </a:rPr>
              <a:t>Edad del paciente. </a:t>
            </a:r>
          </a:p>
          <a:p>
            <a:pPr marL="0" indent="0" algn="just">
              <a:buNone/>
            </a:pPr>
            <a:r>
              <a:rPr lang="es-MX" sz="2400" b="1" i="0" dirty="0">
                <a:effectLst/>
                <a:latin typeface="Abadi Extra Light" panose="020B0204020104020204" pitchFamily="34" charset="0"/>
              </a:rPr>
              <a:t>Resultado: </a:t>
            </a:r>
            <a:r>
              <a:rPr lang="es-MX" sz="2400" b="0" i="0" dirty="0">
                <a:effectLst/>
                <a:latin typeface="Abadi Extra Light" panose="020B0204020104020204" pitchFamily="34" charset="0"/>
              </a:rPr>
              <a:t>Variable binaria que indica el resultado de la diabetes (0: No diabetes, 1: Diabetes).</a:t>
            </a:r>
          </a:p>
        </p:txBody>
      </p:sp>
      <p:grpSp>
        <p:nvGrpSpPr>
          <p:cNvPr id="13323" name="Group 13322">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3324" name="Freeform: Shape 13323">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5" name="Freeform: Shape 13324">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6" name="Freeform: Shape 13325">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7" name="Freeform: Shape 13326">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318" name="Picture 6" descr="Power BI | OPIM Innovate">
            <a:extLst>
              <a:ext uri="{FF2B5EF4-FFF2-40B4-BE49-F238E27FC236}">
                <a16:creationId xmlns:a16="http://schemas.microsoft.com/office/drawing/2014/main" id="{20CEC0F9-11EB-BE74-CAEC-2A954F14C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8441" y="877837"/>
            <a:ext cx="4737183" cy="4737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804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Slide Background">
            <a:extLst>
              <a:ext uri="{FF2B5EF4-FFF2-40B4-BE49-F238E27FC236}">
                <a16:creationId xmlns:a16="http://schemas.microsoft.com/office/drawing/2014/main" id="{7DE220E6-BA55-4F04-B3C4-F4985F3E7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47" name="tint">
            <a:extLst>
              <a:ext uri="{FF2B5EF4-FFF2-40B4-BE49-F238E27FC236}">
                <a16:creationId xmlns:a16="http://schemas.microsoft.com/office/drawing/2014/main" id="{5AE190BC-D2FD-433E-AB89-0DF68EFD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5644" y="0"/>
            <a:ext cx="1046356"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1049" name="Rectangle 1048">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6444" y="0"/>
            <a:ext cx="6075554" cy="6858000"/>
          </a:xfrm>
          <a:prstGeom prst="rect">
            <a:avLst/>
          </a:prstGeom>
          <a:ln>
            <a:noFill/>
          </a:ln>
          <a:effectLst>
            <a:outerShdw blurRad="508000" dist="190500" dir="546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DEB83FB-40D7-8302-327A-B80C85EFF9BF}"/>
              </a:ext>
            </a:extLst>
          </p:cNvPr>
          <p:cNvSpPr>
            <a:spLocks noGrp="1"/>
          </p:cNvSpPr>
          <p:nvPr>
            <p:ph type="title"/>
          </p:nvPr>
        </p:nvSpPr>
        <p:spPr>
          <a:xfrm>
            <a:off x="6816432" y="144080"/>
            <a:ext cx="4554680" cy="1708243"/>
          </a:xfrm>
        </p:spPr>
        <p:txBody>
          <a:bodyPr anchor="ctr">
            <a:normAutofit/>
          </a:bodyPr>
          <a:lstStyle/>
          <a:p>
            <a:pPr algn="ctr"/>
            <a:r>
              <a:rPr lang="es-CO" sz="5400" b="1" i="0" dirty="0">
                <a:effectLst/>
                <a:latin typeface="Agency FB" panose="020B0503020202020204" pitchFamily="34" charset="0"/>
              </a:rPr>
              <a:t>¿Qué es?</a:t>
            </a:r>
            <a:endParaRPr lang="es-CO" sz="5400" dirty="0">
              <a:latin typeface="Agency FB" panose="020B0503020202020204" pitchFamily="34" charset="0"/>
            </a:endParaRPr>
          </a:p>
        </p:txBody>
      </p:sp>
      <p:pic>
        <p:nvPicPr>
          <p:cNvPr id="1027" name="Picture 3" descr="Qué debo saber tras un diagnóstico de Diabetes Mellitus tipo 1? (Parte 2) |  Chile">
            <a:extLst>
              <a:ext uri="{FF2B5EF4-FFF2-40B4-BE49-F238E27FC236}">
                <a16:creationId xmlns:a16="http://schemas.microsoft.com/office/drawing/2014/main" id="{E33970B0-21EE-7678-EF49-BDC44EE327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1367" y="1603519"/>
            <a:ext cx="4541003" cy="3650966"/>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5095D2AE-64E7-5FC9-9E1E-6675539186FC}"/>
              </a:ext>
            </a:extLst>
          </p:cNvPr>
          <p:cNvSpPr>
            <a:spLocks noGrp="1"/>
          </p:cNvSpPr>
          <p:nvPr>
            <p:ph idx="1"/>
          </p:nvPr>
        </p:nvSpPr>
        <p:spPr>
          <a:xfrm>
            <a:off x="6533147" y="1852324"/>
            <a:ext cx="5161547" cy="4387756"/>
          </a:xfrm>
        </p:spPr>
        <p:txBody>
          <a:bodyPr anchor="ctr">
            <a:noAutofit/>
          </a:bodyPr>
          <a:lstStyle/>
          <a:p>
            <a:pPr marL="0" indent="0" algn="just">
              <a:buNone/>
            </a:pPr>
            <a:r>
              <a:rPr lang="es-MX" sz="2400" dirty="0">
                <a:latin typeface="Abadi Extra Light" panose="020B0204020104020204" pitchFamily="34" charset="0"/>
              </a:rPr>
              <a:t>La diabetes es una enfermedad crónica causada por la incapacidad del páncreas para producir suficiente insulina o utilizarla eficazmente. La insulina, una hormona esencial, regula los niveles de glucosa en sangre, permitiendo su entrada a las células para convertirla en energía. En las personas con diabetes, la falta de eficiencia en este proceso resulta en niveles elevados de glucosa en la sangre (hiperglucemia), con riesgos para la salud, como problemas cardíacos, renales, visuales y amputaciones.</a:t>
            </a:r>
            <a:endParaRPr lang="es-MX" sz="2400" dirty="0"/>
          </a:p>
        </p:txBody>
      </p:sp>
    </p:spTree>
    <p:extLst>
      <p:ext uri="{BB962C8B-B14F-4D97-AF65-F5344CB8AC3E}">
        <p14:creationId xmlns:p14="http://schemas.microsoft.com/office/powerpoint/2010/main" val="1203856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1E1C0F-96DC-E3F2-86F9-56E74FA41551}"/>
              </a:ext>
            </a:extLst>
          </p:cNvPr>
          <p:cNvSpPr>
            <a:spLocks noGrp="1"/>
          </p:cNvSpPr>
          <p:nvPr>
            <p:ph type="title"/>
          </p:nvPr>
        </p:nvSpPr>
        <p:spPr/>
        <p:txBody>
          <a:bodyPr>
            <a:normAutofit/>
          </a:bodyPr>
          <a:lstStyle/>
          <a:p>
            <a:pPr algn="ctr"/>
            <a:r>
              <a:rPr lang="es-CO" sz="5400" b="1" i="0" dirty="0">
                <a:effectLst/>
                <a:latin typeface="Agency FB" panose="020B0503020202020204" pitchFamily="34" charset="0"/>
              </a:rPr>
              <a:t>Tipos</a:t>
            </a:r>
            <a:endParaRPr lang="es-CO" sz="5400" dirty="0">
              <a:latin typeface="Agency FB" panose="020B0503020202020204" pitchFamily="34" charset="0"/>
            </a:endParaRPr>
          </a:p>
        </p:txBody>
      </p:sp>
      <p:sp>
        <p:nvSpPr>
          <p:cNvPr id="3" name="Marcador de texto 2">
            <a:extLst>
              <a:ext uri="{FF2B5EF4-FFF2-40B4-BE49-F238E27FC236}">
                <a16:creationId xmlns:a16="http://schemas.microsoft.com/office/drawing/2014/main" id="{60902DAB-D9C6-472F-2F3D-E7DDEB1091C7}"/>
              </a:ext>
            </a:extLst>
          </p:cNvPr>
          <p:cNvSpPr>
            <a:spLocks noGrp="1"/>
          </p:cNvSpPr>
          <p:nvPr>
            <p:ph type="body" idx="1"/>
          </p:nvPr>
        </p:nvSpPr>
        <p:spPr/>
        <p:txBody>
          <a:bodyPr>
            <a:normAutofit/>
          </a:bodyPr>
          <a:lstStyle/>
          <a:p>
            <a:r>
              <a:rPr lang="es-CO" sz="3200" b="1" i="0" dirty="0">
                <a:effectLst/>
                <a:latin typeface="Agency FB" panose="020B0503020202020204" pitchFamily="34" charset="0"/>
              </a:rPr>
              <a:t>Diabetes Mellitus tipo 1</a:t>
            </a:r>
          </a:p>
        </p:txBody>
      </p:sp>
      <p:sp>
        <p:nvSpPr>
          <p:cNvPr id="4" name="Marcador de contenido 3">
            <a:extLst>
              <a:ext uri="{FF2B5EF4-FFF2-40B4-BE49-F238E27FC236}">
                <a16:creationId xmlns:a16="http://schemas.microsoft.com/office/drawing/2014/main" id="{2852B71B-48AD-61FE-812F-8993BC3D5529}"/>
              </a:ext>
            </a:extLst>
          </p:cNvPr>
          <p:cNvSpPr>
            <a:spLocks noGrp="1"/>
          </p:cNvSpPr>
          <p:nvPr>
            <p:ph sz="half" idx="2"/>
          </p:nvPr>
        </p:nvSpPr>
        <p:spPr>
          <a:xfrm>
            <a:off x="839788" y="2505075"/>
            <a:ext cx="5157787" cy="1140493"/>
          </a:xfrm>
        </p:spPr>
        <p:txBody>
          <a:bodyPr>
            <a:normAutofit/>
          </a:bodyPr>
          <a:lstStyle/>
          <a:p>
            <a:pPr marL="0" indent="0" algn="just">
              <a:buNone/>
            </a:pPr>
            <a:r>
              <a:rPr lang="es-MX" sz="2400" b="0" i="0" dirty="0">
                <a:effectLst/>
                <a:latin typeface="Abadi Extra Light" panose="020B0204020104020204" pitchFamily="34" charset="0"/>
              </a:rPr>
              <a:t>Está causada por la destrucción de las células productoras de insulina. Suele aparecer en la infancia.</a:t>
            </a:r>
            <a:endParaRPr lang="es-CO" sz="2400" dirty="0">
              <a:latin typeface="Abadi Extra Light" panose="020B0204020104020204" pitchFamily="34" charset="0"/>
            </a:endParaRPr>
          </a:p>
        </p:txBody>
      </p:sp>
      <p:sp>
        <p:nvSpPr>
          <p:cNvPr id="5" name="Marcador de texto 4">
            <a:extLst>
              <a:ext uri="{FF2B5EF4-FFF2-40B4-BE49-F238E27FC236}">
                <a16:creationId xmlns:a16="http://schemas.microsoft.com/office/drawing/2014/main" id="{914BA9A0-9192-0E2A-DD27-37C7BFF902F9}"/>
              </a:ext>
            </a:extLst>
          </p:cNvPr>
          <p:cNvSpPr>
            <a:spLocks noGrp="1"/>
          </p:cNvSpPr>
          <p:nvPr>
            <p:ph type="body" sz="quarter" idx="3"/>
          </p:nvPr>
        </p:nvSpPr>
        <p:spPr/>
        <p:txBody>
          <a:bodyPr>
            <a:normAutofit/>
          </a:bodyPr>
          <a:lstStyle/>
          <a:p>
            <a:r>
              <a:rPr lang="es-CO" sz="3200" b="1" i="0" dirty="0">
                <a:effectLst/>
                <a:latin typeface="Agency FB" panose="020B0503020202020204" pitchFamily="34" charset="0"/>
              </a:rPr>
              <a:t>Diabetes Mellitus tipo 2</a:t>
            </a:r>
          </a:p>
        </p:txBody>
      </p:sp>
      <p:sp>
        <p:nvSpPr>
          <p:cNvPr id="6" name="Marcador de contenido 5">
            <a:extLst>
              <a:ext uri="{FF2B5EF4-FFF2-40B4-BE49-F238E27FC236}">
                <a16:creationId xmlns:a16="http://schemas.microsoft.com/office/drawing/2014/main" id="{20DB9D58-4DD2-3A83-04BC-6FB9D1133588}"/>
              </a:ext>
            </a:extLst>
          </p:cNvPr>
          <p:cNvSpPr>
            <a:spLocks noGrp="1"/>
          </p:cNvSpPr>
          <p:nvPr>
            <p:ph sz="quarter" idx="4"/>
          </p:nvPr>
        </p:nvSpPr>
        <p:spPr>
          <a:xfrm>
            <a:off x="6172200" y="2505075"/>
            <a:ext cx="5183188" cy="1453314"/>
          </a:xfrm>
        </p:spPr>
        <p:txBody>
          <a:bodyPr>
            <a:normAutofit/>
          </a:bodyPr>
          <a:lstStyle/>
          <a:p>
            <a:pPr marL="0" indent="0" algn="just">
              <a:buNone/>
            </a:pPr>
            <a:r>
              <a:rPr lang="es-MX" sz="2400" b="0" i="0" dirty="0">
                <a:effectLst/>
                <a:latin typeface="Abadi Extra Light" panose="020B0204020104020204" pitchFamily="34" charset="0"/>
              </a:rPr>
              <a:t>Es la más frecuente y prevenible y se produce por un déficit de insulina, que se suma a una acción reducida de esta hormona en los tejidos.</a:t>
            </a:r>
            <a:endParaRPr lang="es-CO" sz="2400" dirty="0">
              <a:latin typeface="Abadi Extra Light" panose="020B0204020104020204" pitchFamily="34" charset="0"/>
            </a:endParaRPr>
          </a:p>
        </p:txBody>
      </p:sp>
      <p:pic>
        <p:nvPicPr>
          <p:cNvPr id="5122" name="Picture 2" descr="Tipos de diabetes">
            <a:extLst>
              <a:ext uri="{FF2B5EF4-FFF2-40B4-BE49-F238E27FC236}">
                <a16:creationId xmlns:a16="http://schemas.microsoft.com/office/drawing/2014/main" id="{A7F35A6D-3FCD-5F8C-8424-67B79FA48D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719" y="3958389"/>
            <a:ext cx="3732562" cy="283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47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A5D00F6-5ED1-AF45-E2DB-72987EE0B01A}"/>
              </a:ext>
            </a:extLst>
          </p:cNvPr>
          <p:cNvSpPr>
            <a:spLocks noGrp="1"/>
          </p:cNvSpPr>
          <p:nvPr>
            <p:ph type="body" idx="1"/>
          </p:nvPr>
        </p:nvSpPr>
        <p:spPr>
          <a:xfrm>
            <a:off x="836612" y="1115679"/>
            <a:ext cx="5157787" cy="823912"/>
          </a:xfrm>
        </p:spPr>
        <p:txBody>
          <a:bodyPr>
            <a:normAutofit/>
          </a:bodyPr>
          <a:lstStyle/>
          <a:p>
            <a:r>
              <a:rPr lang="es-CO" sz="3200" b="1" i="0" dirty="0">
                <a:effectLst/>
                <a:latin typeface="Agency FB" panose="020B0503020202020204" pitchFamily="34" charset="0"/>
              </a:rPr>
              <a:t>Diabetes gestacional</a:t>
            </a:r>
          </a:p>
        </p:txBody>
      </p:sp>
      <p:sp>
        <p:nvSpPr>
          <p:cNvPr id="4" name="Marcador de contenido 3">
            <a:extLst>
              <a:ext uri="{FF2B5EF4-FFF2-40B4-BE49-F238E27FC236}">
                <a16:creationId xmlns:a16="http://schemas.microsoft.com/office/drawing/2014/main" id="{1BE0A7C6-419C-0A47-F84F-26C8E3633935}"/>
              </a:ext>
            </a:extLst>
          </p:cNvPr>
          <p:cNvSpPr>
            <a:spLocks noGrp="1"/>
          </p:cNvSpPr>
          <p:nvPr>
            <p:ph sz="half" idx="2"/>
          </p:nvPr>
        </p:nvSpPr>
        <p:spPr>
          <a:xfrm>
            <a:off x="836612" y="2084303"/>
            <a:ext cx="5157787" cy="1428918"/>
          </a:xfrm>
        </p:spPr>
        <p:txBody>
          <a:bodyPr>
            <a:normAutofit/>
          </a:bodyPr>
          <a:lstStyle/>
          <a:p>
            <a:pPr marL="0" indent="0" algn="just">
              <a:buNone/>
            </a:pPr>
            <a:r>
              <a:rPr lang="es-MX" sz="2400" b="0" i="0" dirty="0">
                <a:effectLst/>
                <a:latin typeface="Abadi Extra Light" panose="020B0204020104020204" pitchFamily="34" charset="0"/>
              </a:rPr>
              <a:t>Aparece en entre un 2 y un 5 por ciento de los embarazos. Se asocia a complicaciones materno fetales si no se trata adecuadamente.</a:t>
            </a:r>
            <a:endParaRPr lang="es-CO" sz="2400" dirty="0">
              <a:latin typeface="Abadi Extra Light" panose="020B0204020104020204" pitchFamily="34" charset="0"/>
            </a:endParaRPr>
          </a:p>
        </p:txBody>
      </p:sp>
      <p:sp>
        <p:nvSpPr>
          <p:cNvPr id="5" name="Marcador de texto 4">
            <a:extLst>
              <a:ext uri="{FF2B5EF4-FFF2-40B4-BE49-F238E27FC236}">
                <a16:creationId xmlns:a16="http://schemas.microsoft.com/office/drawing/2014/main" id="{385B71BD-C6FF-5227-669C-622BC4C8737B}"/>
              </a:ext>
            </a:extLst>
          </p:cNvPr>
          <p:cNvSpPr>
            <a:spLocks noGrp="1"/>
          </p:cNvSpPr>
          <p:nvPr>
            <p:ph type="body" sz="quarter" idx="3"/>
          </p:nvPr>
        </p:nvSpPr>
        <p:spPr>
          <a:xfrm>
            <a:off x="6172200" y="1115679"/>
            <a:ext cx="5183188" cy="823912"/>
          </a:xfrm>
        </p:spPr>
        <p:txBody>
          <a:bodyPr>
            <a:normAutofit/>
          </a:bodyPr>
          <a:lstStyle/>
          <a:p>
            <a:r>
              <a:rPr lang="es-CO" sz="3200" b="1" i="0" dirty="0">
                <a:effectLst/>
                <a:latin typeface="Agency FB" panose="020B0503020202020204" pitchFamily="34" charset="0"/>
              </a:rPr>
              <a:t>Otros tipos de diabetes</a:t>
            </a:r>
          </a:p>
        </p:txBody>
      </p:sp>
      <p:sp>
        <p:nvSpPr>
          <p:cNvPr id="6" name="Marcador de contenido 5">
            <a:extLst>
              <a:ext uri="{FF2B5EF4-FFF2-40B4-BE49-F238E27FC236}">
                <a16:creationId xmlns:a16="http://schemas.microsoft.com/office/drawing/2014/main" id="{8228B6F2-C5D2-603C-A951-74312CE8347F}"/>
              </a:ext>
            </a:extLst>
          </p:cNvPr>
          <p:cNvSpPr>
            <a:spLocks noGrp="1"/>
          </p:cNvSpPr>
          <p:nvPr>
            <p:ph sz="quarter" idx="4"/>
          </p:nvPr>
        </p:nvSpPr>
        <p:spPr>
          <a:xfrm>
            <a:off x="6172200" y="2084303"/>
            <a:ext cx="5183188" cy="2403476"/>
          </a:xfrm>
        </p:spPr>
        <p:txBody>
          <a:bodyPr>
            <a:normAutofit/>
          </a:bodyPr>
          <a:lstStyle/>
          <a:p>
            <a:pPr marL="0" indent="0" algn="just">
              <a:buNone/>
            </a:pPr>
            <a:r>
              <a:rPr lang="es-MX" sz="2400" b="0" i="0" dirty="0">
                <a:effectLst/>
                <a:latin typeface="Abadi Extra Light" panose="020B0204020104020204" pitchFamily="34" charset="0"/>
              </a:rPr>
              <a:t>Otro tipo de diabetes menos conocida es la que aparece por lesión del páncreas, ya sea por una extirpación quirúrgica o por una inflamación. Se denomina diabetes pancreopriva. Otros tipos de diabetes aparecen por causas genéticas o por el consumo de ciertos fármacos.</a:t>
            </a:r>
            <a:endParaRPr lang="es-CO" sz="2400" dirty="0">
              <a:latin typeface="Abadi Extra Light" panose="020B0204020104020204" pitchFamily="34" charset="0"/>
            </a:endParaRPr>
          </a:p>
        </p:txBody>
      </p:sp>
      <p:pic>
        <p:nvPicPr>
          <p:cNvPr id="6146" name="Picture 2" descr="Diabetes gestacional - Iconos gratis de asistencia sanitaria y médica">
            <a:extLst>
              <a:ext uri="{FF2B5EF4-FFF2-40B4-BE49-F238E27FC236}">
                <a16:creationId xmlns:a16="http://schemas.microsoft.com/office/drawing/2014/main" id="{3BCEB9BD-2AB2-79AA-7B53-B1AC5C676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1" y="3462589"/>
            <a:ext cx="3276599" cy="327659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ebut y fases de adaptación">
            <a:extLst>
              <a:ext uri="{FF2B5EF4-FFF2-40B4-BE49-F238E27FC236}">
                <a16:creationId xmlns:a16="http://schemas.microsoft.com/office/drawing/2014/main" id="{D4215179-496A-1933-5993-3BE864323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4258" y="4196515"/>
            <a:ext cx="19050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938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Rectangle 11">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1075421-DC10-5E19-1F39-F034AC36B076}"/>
              </a:ext>
            </a:extLst>
          </p:cNvPr>
          <p:cNvSpPr>
            <a:spLocks noGrp="1"/>
          </p:cNvSpPr>
          <p:nvPr>
            <p:ph type="title"/>
          </p:nvPr>
        </p:nvSpPr>
        <p:spPr>
          <a:xfrm>
            <a:off x="6394517" y="-17393"/>
            <a:ext cx="5448730" cy="1170353"/>
          </a:xfrm>
        </p:spPr>
        <p:txBody>
          <a:bodyPr vert="horz" lIns="91440" tIns="45720" rIns="91440" bIns="45720" rtlCol="0" anchor="b">
            <a:normAutofit/>
          </a:bodyPr>
          <a:lstStyle/>
          <a:p>
            <a:pPr algn="ctr"/>
            <a:r>
              <a:rPr lang="es-CO" sz="5400" b="1" i="0" dirty="0">
                <a:effectLst/>
                <a:latin typeface="Agency FB" panose="020B0503020202020204" pitchFamily="34" charset="0"/>
              </a:rPr>
              <a:t>Diagnóstico</a:t>
            </a:r>
            <a:endParaRPr lang="en-US" sz="5400" kern="1200" dirty="0">
              <a:latin typeface="Agency FB" panose="020B0503020202020204" pitchFamily="34" charset="0"/>
            </a:endParaRPr>
          </a:p>
        </p:txBody>
      </p:sp>
      <p:grpSp>
        <p:nvGrpSpPr>
          <p:cNvPr id="14" name="Group 13">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15" name="Freeform: Shape 14">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1" name="Freeform: Shape 20">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CuadroTexto 3">
            <a:extLst>
              <a:ext uri="{FF2B5EF4-FFF2-40B4-BE49-F238E27FC236}">
                <a16:creationId xmlns:a16="http://schemas.microsoft.com/office/drawing/2014/main" id="{A6D35DC6-C271-5E24-AA9A-777AC70D37EE}"/>
              </a:ext>
            </a:extLst>
          </p:cNvPr>
          <p:cNvSpPr txBox="1"/>
          <p:nvPr/>
        </p:nvSpPr>
        <p:spPr>
          <a:xfrm>
            <a:off x="225491" y="3672212"/>
            <a:ext cx="8966635" cy="3046988"/>
          </a:xfrm>
          <a:prstGeom prst="rect">
            <a:avLst/>
          </a:prstGeom>
          <a:noFill/>
        </p:spPr>
        <p:txBody>
          <a:bodyPr wrap="square" rtlCol="0">
            <a:spAutoFit/>
          </a:bodyPr>
          <a:lstStyle/>
          <a:p>
            <a:pPr algn="just"/>
            <a:r>
              <a:rPr lang="es-MX" sz="2400" dirty="0">
                <a:latin typeface="Abadi Extra Light" panose="020B0204020104020204" pitchFamily="34" charset="0"/>
              </a:rPr>
              <a:t>Glucemia basal (en ayunas) mayor de 126 mg/dl.</a:t>
            </a:r>
          </a:p>
          <a:p>
            <a:pPr algn="just"/>
            <a:r>
              <a:rPr lang="es-MX" sz="2400" dirty="0">
                <a:latin typeface="Abadi Extra Light" panose="020B0204020104020204" pitchFamily="34" charset="0"/>
              </a:rPr>
              <a:t>Hemoglobina glucosilada mayor de 6,5 por ciento.</a:t>
            </a:r>
          </a:p>
          <a:p>
            <a:pPr algn="just"/>
            <a:r>
              <a:rPr lang="es-MX" sz="2400" dirty="0">
                <a:latin typeface="Abadi Extra Light" panose="020B0204020104020204" pitchFamily="34" charset="0"/>
              </a:rPr>
              <a:t>Curva de glucemia con 75 g de glucosa mayor de 200 mg/dl.</a:t>
            </a:r>
          </a:p>
          <a:p>
            <a:pPr algn="just"/>
            <a:r>
              <a:rPr lang="es-MX" sz="2400" dirty="0">
                <a:latin typeface="Abadi Extra Light" panose="020B0204020104020204" pitchFamily="34" charset="0"/>
              </a:rPr>
              <a:t>Glucemia al azar (en cualquier momento del día) mayor de 200 mg/dl con síntomas típicos.</a:t>
            </a:r>
          </a:p>
          <a:p>
            <a:pPr algn="just"/>
            <a:r>
              <a:rPr lang="es-MX" sz="2400" dirty="0">
                <a:latin typeface="Abadi Extra Light" panose="020B0204020104020204" pitchFamily="34" charset="0"/>
              </a:rPr>
              <a:t>Todos los resultados, excepto el último, deben ser confirmados en una segunda ocasión. El diagnóstico basado en glucemia al azar se ratifica por la presencia de síntomas característicos.</a:t>
            </a:r>
          </a:p>
        </p:txBody>
      </p:sp>
      <p:sp>
        <p:nvSpPr>
          <p:cNvPr id="9" name="CuadroTexto 8">
            <a:extLst>
              <a:ext uri="{FF2B5EF4-FFF2-40B4-BE49-F238E27FC236}">
                <a16:creationId xmlns:a16="http://schemas.microsoft.com/office/drawing/2014/main" id="{3F2957DC-2850-9FE5-978E-B82F35372417}"/>
              </a:ext>
            </a:extLst>
          </p:cNvPr>
          <p:cNvSpPr txBox="1"/>
          <p:nvPr/>
        </p:nvSpPr>
        <p:spPr>
          <a:xfrm>
            <a:off x="6455125" y="1174608"/>
            <a:ext cx="5327514" cy="1938992"/>
          </a:xfrm>
          <a:prstGeom prst="rect">
            <a:avLst/>
          </a:prstGeom>
          <a:noFill/>
        </p:spPr>
        <p:txBody>
          <a:bodyPr wrap="square" rtlCol="0">
            <a:spAutoFit/>
          </a:bodyPr>
          <a:lstStyle/>
          <a:p>
            <a:pPr algn="just"/>
            <a:r>
              <a:rPr lang="es-MX" sz="2400" dirty="0">
                <a:latin typeface="Abadi Extra Light" panose="020B0204020104020204" pitchFamily="34" charset="0"/>
              </a:rPr>
              <a:t>El diagnóstico de la diabetes implica medir los niveles de glucosa en la sangre mediante pruebas realizadas por el médico de atención primaria. Según Ávila, existen cuatro formas de diagnosticar la diabetes:</a:t>
            </a:r>
          </a:p>
        </p:txBody>
      </p:sp>
      <p:pic>
        <p:nvPicPr>
          <p:cNvPr id="3077" name="Picture 5" descr="Diabetes Mellitus tipo 2 y riesgo cardiovascular">
            <a:extLst>
              <a:ext uri="{FF2B5EF4-FFF2-40B4-BE49-F238E27FC236}">
                <a16:creationId xmlns:a16="http://schemas.microsoft.com/office/drawing/2014/main" id="{0913F7FA-2CBB-3B4A-0092-19F4E4501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885" y="207118"/>
            <a:ext cx="3185788" cy="318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675956"/>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2013 - 2022 Theme</Template>
  <TotalTime>449</TotalTime>
  <Words>2712</Words>
  <Application>Microsoft Office PowerPoint</Application>
  <PresentationFormat>Panorámica</PresentationFormat>
  <Paragraphs>87</Paragraphs>
  <Slides>23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23</vt:i4>
      </vt:variant>
    </vt:vector>
  </HeadingPairs>
  <TitlesOfParts>
    <vt:vector size="29" baseType="lpstr">
      <vt:lpstr>Abadi Extra Light</vt:lpstr>
      <vt:lpstr>Agency FB</vt:lpstr>
      <vt:lpstr>Arial</vt:lpstr>
      <vt:lpstr>Calibri</vt:lpstr>
      <vt:lpstr>Calibri Light</vt:lpstr>
      <vt:lpstr>Tema de Office</vt:lpstr>
      <vt:lpstr>Diabetes al Descubierto  Navegando por la Información para un Mejor Entendimiento</vt:lpstr>
      <vt:lpstr>Descripción</vt:lpstr>
      <vt:lpstr>Objetivo</vt:lpstr>
      <vt:lpstr>Descripción de la problemática</vt:lpstr>
      <vt:lpstr>Datos utilizados en Power BI</vt:lpstr>
      <vt:lpstr>¿Qué es?</vt:lpstr>
      <vt:lpstr>Tipos</vt:lpstr>
      <vt:lpstr>Presentación de PowerPoint</vt:lpstr>
      <vt:lpstr>Diagnóstico</vt:lpstr>
      <vt:lpstr>Tratamientos</vt:lpstr>
      <vt:lpstr>Complicaciones</vt:lpstr>
      <vt:lpstr>Consejos dietéticos</vt:lpstr>
      <vt:lpstr>Incidencia Global de la Diabetes: Desafíos Actuales y Proyecciones para el Futuro</vt:lpstr>
      <vt:lpstr>Causas Luis Ávila, vocal de la Junta Directiva de la SED, apunta que "no se conoce la causa exacta de la diabetes, entre otras cosas porque hay muchos tipos diferentes". De hecho, el momento de aparición de la enfermedad, las causas y los síntomas que presentan los pacientes dependen del tipo de diabetes:</vt:lpstr>
      <vt:lpstr>Diabetes gestacional</vt:lpstr>
      <vt:lpstr>Síntomas</vt:lpstr>
      <vt:lpstr>Adolescentes y diabetes</vt:lpstr>
      <vt:lpstr>Presentación de PowerPoint</vt:lpstr>
      <vt:lpstr>Prevención</vt:lpstr>
      <vt:lpstr>Resultados e interpretaciones Código QR del Power BI.</vt:lpstr>
      <vt:lpstr>Página principal Power BI</vt:lpstr>
      <vt:lpstr>Conclusiones</vt:lpstr>
      <vt:lpstr>Referencias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 al Descubierto Navegando por la Información para un Mejor Entendimiento</dc:title>
  <dc:creator>Laura Valentina Arango Serna</dc:creator>
  <cp:lastModifiedBy>Laura Valentina Arango Serna</cp:lastModifiedBy>
  <cp:revision>1</cp:revision>
  <dcterms:created xsi:type="dcterms:W3CDTF">2023-10-06T07:46:04Z</dcterms:created>
  <dcterms:modified xsi:type="dcterms:W3CDTF">2023-10-10T11:36:04Z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d127fec-be1e-40ee-b325-1150ed8ebb89_Enabled">
    <vt:lpwstr>true</vt:lpwstr>
  </property>
  <property fmtid="{D5CDD505-2E9C-101B-9397-08002B2CF9AE}" pid="3" name="MSIP_Label_2d127fec-be1e-40ee-b325-1150ed8ebb89_SetDate">
    <vt:lpwstr>2023-10-06T08:36:08Z</vt:lpwstr>
  </property>
  <property fmtid="{D5CDD505-2E9C-101B-9397-08002B2CF9AE}" pid="4" name="MSIP_Label_2d127fec-be1e-40ee-b325-1150ed8ebb89_Method">
    <vt:lpwstr>Standard</vt:lpwstr>
  </property>
  <property fmtid="{D5CDD505-2E9C-101B-9397-08002B2CF9AE}" pid="5" name="MSIP_Label_2d127fec-be1e-40ee-b325-1150ed8ebb89_Name">
    <vt:lpwstr>POC Internal</vt:lpwstr>
  </property>
  <property fmtid="{D5CDD505-2E9C-101B-9397-08002B2CF9AE}" pid="6" name="MSIP_Label_2d127fec-be1e-40ee-b325-1150ed8ebb89_SiteId">
    <vt:lpwstr>038d1eb6-c4ba-4396-9150-1ad91c9469c6</vt:lpwstr>
  </property>
  <property fmtid="{D5CDD505-2E9C-101B-9397-08002B2CF9AE}" pid="7" name="MSIP_Label_2d127fec-be1e-40ee-b325-1150ed8ebb89_ActionId">
    <vt:lpwstr>623220c4-24c2-44df-a5b3-99cbe8d3035e</vt:lpwstr>
  </property>
  <property fmtid="{D5CDD505-2E9C-101B-9397-08002B2CF9AE}" pid="8" name="MSIP_Label_2d127fec-be1e-40ee-b325-1150ed8ebb89_ContentBits">
    <vt:lpwstr>0</vt:lpwstr>
  </property>
</Properties>
</file>